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57" r:id="rId5"/>
    <p:sldId id="261" r:id="rId6"/>
    <p:sldId id="262" r:id="rId7"/>
    <p:sldId id="286" r:id="rId8"/>
    <p:sldId id="308" r:id="rId9"/>
    <p:sldId id="309" r:id="rId10"/>
    <p:sldId id="310" r:id="rId11"/>
    <p:sldId id="272" r:id="rId12"/>
    <p:sldId id="293" r:id="rId13"/>
    <p:sldId id="265" r:id="rId14"/>
    <p:sldId id="518" r:id="rId15"/>
    <p:sldId id="519" r:id="rId16"/>
    <p:sldId id="291" r:id="rId17"/>
    <p:sldId id="285" r:id="rId18"/>
    <p:sldId id="311" r:id="rId19"/>
    <p:sldId id="264" r:id="rId20"/>
    <p:sldId id="295" r:id="rId21"/>
    <p:sldId id="266" r:id="rId22"/>
    <p:sldId id="296" r:id="rId23"/>
    <p:sldId id="271" r:id="rId24"/>
    <p:sldId id="294" r:id="rId25"/>
    <p:sldId id="284" r:id="rId26"/>
    <p:sldId id="297" r:id="rId27"/>
    <p:sldId id="275" r:id="rId28"/>
    <p:sldId id="276" r:id="rId29"/>
    <p:sldId id="287" r:id="rId30"/>
    <p:sldId id="288" r:id="rId31"/>
    <p:sldId id="298" r:id="rId32"/>
    <p:sldId id="299" r:id="rId33"/>
    <p:sldId id="277" r:id="rId34"/>
    <p:sldId id="278" r:id="rId35"/>
    <p:sldId id="289" r:id="rId36"/>
    <p:sldId id="280" r:id="rId37"/>
    <p:sldId id="290" r:id="rId38"/>
    <p:sldId id="300" r:id="rId39"/>
    <p:sldId id="301" r:id="rId40"/>
    <p:sldId id="302" r:id="rId41"/>
    <p:sldId id="303" r:id="rId42"/>
    <p:sldId id="305" r:id="rId43"/>
    <p:sldId id="306" r:id="rId44"/>
    <p:sldId id="307" r:id="rId45"/>
    <p:sldId id="292" r:id="rId4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65E"/>
    <a:srgbClr val="997D4E"/>
    <a:srgbClr val="102B72"/>
    <a:srgbClr val="7030A0"/>
    <a:srgbClr val="00B050"/>
    <a:srgbClr val="D5A10F"/>
    <a:srgbClr val="E5AB11"/>
    <a:srgbClr val="9E7A43"/>
    <a:srgbClr val="637F8E"/>
    <a:srgbClr val="60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O Yang" userId="522ff3a7-3a61-469d-8956-3a98b61f5cda" providerId="ADAL" clId="{26F3BE3D-6B8D-B443-92FB-FF8A91DE7CB4}"/>
    <pc:docChg chg="undo custSel addSld delSld modSld sldOrd">
      <pc:chgData name="GAO Yang" userId="522ff3a7-3a61-469d-8956-3a98b61f5cda" providerId="ADAL" clId="{26F3BE3D-6B8D-B443-92FB-FF8A91DE7CB4}" dt="2021-08-01T03:04:10.134" v="5598" actId="20578"/>
      <pc:docMkLst>
        <pc:docMk/>
      </pc:docMkLst>
      <pc:sldChg chg="addSp delSp modSp mod ord">
        <pc:chgData name="GAO Yang" userId="522ff3a7-3a61-469d-8956-3a98b61f5cda" providerId="ADAL" clId="{26F3BE3D-6B8D-B443-92FB-FF8A91DE7CB4}" dt="2021-08-01T00:32:04.948" v="378" actId="1076"/>
        <pc:sldMkLst>
          <pc:docMk/>
          <pc:sldMk cId="2683279556" sldId="256"/>
        </pc:sldMkLst>
        <pc:spChg chg="add mod">
          <ac:chgData name="GAO Yang" userId="522ff3a7-3a61-469d-8956-3a98b61f5cda" providerId="ADAL" clId="{26F3BE3D-6B8D-B443-92FB-FF8A91DE7CB4}" dt="2021-08-01T00:32:04.948" v="378" actId="1076"/>
          <ac:spMkLst>
            <pc:docMk/>
            <pc:sldMk cId="2683279556" sldId="256"/>
            <ac:spMk id="2" creationId="{843FC5CA-7A7F-A144-80DC-9D41B4BE88F6}"/>
          </ac:spMkLst>
        </pc:spChg>
        <pc:spChg chg="add del mod">
          <ac:chgData name="GAO Yang" userId="522ff3a7-3a61-469d-8956-3a98b61f5cda" providerId="ADAL" clId="{26F3BE3D-6B8D-B443-92FB-FF8A91DE7CB4}" dt="2021-08-01T00:07:54.533" v="112" actId="478"/>
          <ac:spMkLst>
            <pc:docMk/>
            <pc:sldMk cId="2683279556" sldId="256"/>
            <ac:spMk id="3" creationId="{C09CF9B2-EC3F-BF49-9C23-9225A4446B53}"/>
          </ac:spMkLst>
        </pc:spChg>
        <pc:spChg chg="mod">
          <ac:chgData name="GAO Yang" userId="522ff3a7-3a61-469d-8956-3a98b61f5cda" providerId="ADAL" clId="{26F3BE3D-6B8D-B443-92FB-FF8A91DE7CB4}" dt="2021-08-01T00:28:23.286" v="299" actId="14100"/>
          <ac:spMkLst>
            <pc:docMk/>
            <pc:sldMk cId="2683279556" sldId="256"/>
            <ac:spMk id="26" creationId="{00000000-0000-0000-0000-000000000000}"/>
          </ac:spMkLst>
        </pc:spChg>
      </pc:sldChg>
      <pc:sldChg chg="addSp delSp modSp mod">
        <pc:chgData name="GAO Yang" userId="522ff3a7-3a61-469d-8956-3a98b61f5cda" providerId="ADAL" clId="{26F3BE3D-6B8D-B443-92FB-FF8A91DE7CB4}" dt="2021-08-01T00:27:39.196" v="252" actId="1076"/>
        <pc:sldMkLst>
          <pc:docMk/>
          <pc:sldMk cId="1013028133" sldId="257"/>
        </pc:sldMkLst>
        <pc:spChg chg="add del mod">
          <ac:chgData name="GAO Yang" userId="522ff3a7-3a61-469d-8956-3a98b61f5cda" providerId="ADAL" clId="{26F3BE3D-6B8D-B443-92FB-FF8A91DE7CB4}" dt="2021-08-01T00:00:47.734" v="43" actId="478"/>
          <ac:spMkLst>
            <pc:docMk/>
            <pc:sldMk cId="1013028133" sldId="257"/>
            <ac:spMk id="2" creationId="{7D7D0D79-F561-EB4C-B189-9370016860A1}"/>
          </ac:spMkLst>
        </pc:spChg>
        <pc:spChg chg="mod">
          <ac:chgData name="GAO Yang" userId="522ff3a7-3a61-469d-8956-3a98b61f5cda" providerId="ADAL" clId="{26F3BE3D-6B8D-B443-92FB-FF8A91DE7CB4}" dt="2021-08-01T00:22:44.970" v="117" actId="1076"/>
          <ac:spMkLst>
            <pc:docMk/>
            <pc:sldMk cId="1013028133" sldId="257"/>
            <ac:spMk id="4" creationId="{00000000-0000-0000-0000-000000000000}"/>
          </ac:spMkLst>
        </pc:spChg>
        <pc:spChg chg="add mod">
          <ac:chgData name="GAO Yang" userId="522ff3a7-3a61-469d-8956-3a98b61f5cda" providerId="ADAL" clId="{26F3BE3D-6B8D-B443-92FB-FF8A91DE7CB4}" dt="2021-08-01T00:26:37.165" v="206" actId="1076"/>
          <ac:spMkLst>
            <pc:docMk/>
            <pc:sldMk cId="1013028133" sldId="257"/>
            <ac:spMk id="5" creationId="{45136E03-20DA-974C-981E-30DEE1B2CA45}"/>
          </ac:spMkLst>
        </pc:spChg>
        <pc:spChg chg="add mod">
          <ac:chgData name="GAO Yang" userId="522ff3a7-3a61-469d-8956-3a98b61f5cda" providerId="ADAL" clId="{26F3BE3D-6B8D-B443-92FB-FF8A91DE7CB4}" dt="2021-08-01T00:26:53.361" v="208" actId="1076"/>
          <ac:spMkLst>
            <pc:docMk/>
            <pc:sldMk cId="1013028133" sldId="257"/>
            <ac:spMk id="6" creationId="{BDA55104-9ADA-8540-8264-8DC78E2745E6}"/>
          </ac:spMkLst>
        </pc:spChg>
        <pc:spChg chg="add mod">
          <ac:chgData name="GAO Yang" userId="522ff3a7-3a61-469d-8956-3a98b61f5cda" providerId="ADAL" clId="{26F3BE3D-6B8D-B443-92FB-FF8A91DE7CB4}" dt="2021-08-01T00:27:39.196" v="252" actId="1076"/>
          <ac:spMkLst>
            <pc:docMk/>
            <pc:sldMk cId="1013028133" sldId="257"/>
            <ac:spMk id="7" creationId="{B9BDB20A-3FA3-F84F-9722-025D866D855F}"/>
          </ac:spMkLst>
        </pc:spChg>
      </pc:sldChg>
      <pc:sldChg chg="del">
        <pc:chgData name="GAO Yang" userId="522ff3a7-3a61-469d-8956-3a98b61f5cda" providerId="ADAL" clId="{26F3BE3D-6B8D-B443-92FB-FF8A91DE7CB4}" dt="2021-08-01T02:09:41.338" v="3627" actId="2696"/>
        <pc:sldMkLst>
          <pc:docMk/>
          <pc:sldMk cId="4069818632" sldId="258"/>
        </pc:sldMkLst>
      </pc:sldChg>
      <pc:sldChg chg="del">
        <pc:chgData name="GAO Yang" userId="522ff3a7-3a61-469d-8956-3a98b61f5cda" providerId="ADAL" clId="{26F3BE3D-6B8D-B443-92FB-FF8A91DE7CB4}" dt="2021-08-01T02:09:43.211" v="3629" actId="2696"/>
        <pc:sldMkLst>
          <pc:docMk/>
          <pc:sldMk cId="1807433357" sldId="259"/>
        </pc:sldMkLst>
      </pc:sldChg>
      <pc:sldChg chg="del">
        <pc:chgData name="GAO Yang" userId="522ff3a7-3a61-469d-8956-3a98b61f5cda" providerId="ADAL" clId="{26F3BE3D-6B8D-B443-92FB-FF8A91DE7CB4}" dt="2021-08-01T02:09:41.864" v="3628" actId="2696"/>
        <pc:sldMkLst>
          <pc:docMk/>
          <pc:sldMk cId="609564358" sldId="260"/>
        </pc:sldMkLst>
      </pc:sldChg>
      <pc:sldChg chg="modSp add mod">
        <pc:chgData name="GAO Yang" userId="522ff3a7-3a61-469d-8956-3a98b61f5cda" providerId="ADAL" clId="{26F3BE3D-6B8D-B443-92FB-FF8A91DE7CB4}" dt="2021-08-01T02:53:52.645" v="5098" actId="20577"/>
        <pc:sldMkLst>
          <pc:docMk/>
          <pc:sldMk cId="3825745485" sldId="261"/>
        </pc:sldMkLst>
        <pc:spChg chg="mod">
          <ac:chgData name="GAO Yang" userId="522ff3a7-3a61-469d-8956-3a98b61f5cda" providerId="ADAL" clId="{26F3BE3D-6B8D-B443-92FB-FF8A91DE7CB4}" dt="2021-08-01T02:53:52.645" v="5098" actId="20577"/>
          <ac:spMkLst>
            <pc:docMk/>
            <pc:sldMk cId="3825745485" sldId="261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0:36:24.420" v="397" actId="20577"/>
          <ac:spMkLst>
            <pc:docMk/>
            <pc:sldMk cId="3825745485" sldId="261"/>
            <ac:spMk id="26" creationId="{00000000-0000-0000-0000-000000000000}"/>
          </ac:spMkLst>
        </pc:spChg>
      </pc:sldChg>
      <pc:sldChg chg="addSp delSp modSp add mod">
        <pc:chgData name="GAO Yang" userId="522ff3a7-3a61-469d-8956-3a98b61f5cda" providerId="ADAL" clId="{26F3BE3D-6B8D-B443-92FB-FF8A91DE7CB4}" dt="2021-08-01T00:44:45.336" v="453" actId="1076"/>
        <pc:sldMkLst>
          <pc:docMk/>
          <pc:sldMk cId="3252712200" sldId="262"/>
        </pc:sldMkLst>
        <pc:spChg chg="del">
          <ac:chgData name="GAO Yang" userId="522ff3a7-3a61-469d-8956-3a98b61f5cda" providerId="ADAL" clId="{26F3BE3D-6B8D-B443-92FB-FF8A91DE7CB4}" dt="2021-08-01T00:44:27.285" v="450" actId="478"/>
          <ac:spMkLst>
            <pc:docMk/>
            <pc:sldMk cId="3252712200" sldId="262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8" creationId="{C7303BCE-8FCD-FA41-9FAA-7E02574131E2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9" creationId="{5ADD1DC2-C9BD-9747-9846-91953C548C08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0" creationId="{FF55BA7D-B5AA-B54E-ACB5-67CC7604BD09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1" creationId="{5491CEC0-82EB-8D4F-8BC9-B7B21AA8FE22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2" creationId="{66949308-BEF8-B54D-AF01-8FED2882B619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3" creationId="{8E4B8D1F-C625-1141-B387-44B082470591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4" creationId="{1F40053B-161B-3144-B09A-66CB4C6D65D8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5" creationId="{19AAC31F-DDB8-B042-8863-571C3BF8C263}"/>
          </ac:spMkLst>
        </pc:spChg>
        <pc:spChg chg="mod">
          <ac:chgData name="GAO Yang" userId="522ff3a7-3a61-469d-8956-3a98b61f5cda" providerId="ADAL" clId="{26F3BE3D-6B8D-B443-92FB-FF8A91DE7CB4}" dt="2021-08-01T00:44:33.672" v="451"/>
          <ac:spMkLst>
            <pc:docMk/>
            <pc:sldMk cId="3252712200" sldId="262"/>
            <ac:spMk id="16" creationId="{56EE3A78-16EF-7347-BC60-6EEAFD53444B}"/>
          </ac:spMkLst>
        </pc:spChg>
        <pc:grpChg chg="add mod">
          <ac:chgData name="GAO Yang" userId="522ff3a7-3a61-469d-8956-3a98b61f5cda" providerId="ADAL" clId="{26F3BE3D-6B8D-B443-92FB-FF8A91DE7CB4}" dt="2021-08-01T00:44:45.336" v="453" actId="1076"/>
          <ac:grpSpMkLst>
            <pc:docMk/>
            <pc:sldMk cId="3252712200" sldId="262"/>
            <ac:grpSpMk id="4" creationId="{DCDF8675-0312-4146-AF5B-C4C2AB644EA7}"/>
          </ac:grpSpMkLst>
        </pc:grpChg>
        <pc:grpChg chg="mod">
          <ac:chgData name="GAO Yang" userId="522ff3a7-3a61-469d-8956-3a98b61f5cda" providerId="ADAL" clId="{26F3BE3D-6B8D-B443-92FB-FF8A91DE7CB4}" dt="2021-08-01T00:44:33.672" v="451"/>
          <ac:grpSpMkLst>
            <pc:docMk/>
            <pc:sldMk cId="3252712200" sldId="262"/>
            <ac:grpSpMk id="5" creationId="{774E942A-B796-6642-81ED-89385E63F192}"/>
          </ac:grpSpMkLst>
        </pc:grpChg>
        <pc:grpChg chg="mod">
          <ac:chgData name="GAO Yang" userId="522ff3a7-3a61-469d-8956-3a98b61f5cda" providerId="ADAL" clId="{26F3BE3D-6B8D-B443-92FB-FF8A91DE7CB4}" dt="2021-08-01T00:44:33.672" v="451"/>
          <ac:grpSpMkLst>
            <pc:docMk/>
            <pc:sldMk cId="3252712200" sldId="262"/>
            <ac:grpSpMk id="6" creationId="{6381DFCB-30ED-2846-B4D6-E26974F952DB}"/>
          </ac:grpSpMkLst>
        </pc:grpChg>
        <pc:grpChg chg="mod">
          <ac:chgData name="GAO Yang" userId="522ff3a7-3a61-469d-8956-3a98b61f5cda" providerId="ADAL" clId="{26F3BE3D-6B8D-B443-92FB-FF8A91DE7CB4}" dt="2021-08-01T00:44:33.672" v="451"/>
          <ac:grpSpMkLst>
            <pc:docMk/>
            <pc:sldMk cId="3252712200" sldId="262"/>
            <ac:grpSpMk id="7" creationId="{B0ECFE27-8A11-5444-9206-70A93BDCBEF4}"/>
          </ac:grpSpMkLst>
        </pc:grpChg>
      </pc:sldChg>
      <pc:sldChg chg="addSp delSp modSp add mod">
        <pc:chgData name="GAO Yang" userId="522ff3a7-3a61-469d-8956-3a98b61f5cda" providerId="ADAL" clId="{26F3BE3D-6B8D-B443-92FB-FF8A91DE7CB4}" dt="2021-08-01T01:21:06.295" v="1344" actId="1035"/>
        <pc:sldMkLst>
          <pc:docMk/>
          <pc:sldMk cId="1573467775" sldId="263"/>
        </pc:sldMkLst>
        <pc:spChg chg="add mod">
          <ac:chgData name="GAO Yang" userId="522ff3a7-3a61-469d-8956-3a98b61f5cda" providerId="ADAL" clId="{26F3BE3D-6B8D-B443-92FB-FF8A91DE7CB4}" dt="2021-08-01T00:54:59.402" v="656" actId="208"/>
          <ac:spMkLst>
            <pc:docMk/>
            <pc:sldMk cId="1573467775" sldId="263"/>
            <ac:spMk id="2" creationId="{B60F4470-36A8-974A-822A-AC8D8A705866}"/>
          </ac:spMkLst>
        </pc:spChg>
        <pc:spChg chg="add del mod">
          <ac:chgData name="GAO Yang" userId="522ff3a7-3a61-469d-8956-3a98b61f5cda" providerId="ADAL" clId="{26F3BE3D-6B8D-B443-92FB-FF8A91DE7CB4}" dt="2021-08-01T00:53:23.181" v="642" actId="478"/>
          <ac:spMkLst>
            <pc:docMk/>
            <pc:sldMk cId="1573467775" sldId="263"/>
            <ac:spMk id="3" creationId="{F447F8C2-3B71-AF4B-A828-74D82FF58CC6}"/>
          </ac:spMkLst>
        </pc:spChg>
        <pc:spChg chg="add mod">
          <ac:chgData name="GAO Yang" userId="522ff3a7-3a61-469d-8956-3a98b61f5cda" providerId="ADAL" clId="{26F3BE3D-6B8D-B443-92FB-FF8A91DE7CB4}" dt="2021-08-01T01:21:06.295" v="1344" actId="1035"/>
          <ac:spMkLst>
            <pc:docMk/>
            <pc:sldMk cId="1573467775" sldId="263"/>
            <ac:spMk id="17" creationId="{58660702-E9B7-BF41-AC8F-CAE507B1ECAE}"/>
          </ac:spMkLst>
        </pc:spChg>
        <pc:spChg chg="add del mod">
          <ac:chgData name="GAO Yang" userId="522ff3a7-3a61-469d-8956-3a98b61f5cda" providerId="ADAL" clId="{26F3BE3D-6B8D-B443-92FB-FF8A91DE7CB4}" dt="2021-08-01T00:53:59.026" v="648" actId="478"/>
          <ac:spMkLst>
            <pc:docMk/>
            <pc:sldMk cId="1573467775" sldId="263"/>
            <ac:spMk id="18" creationId="{2061580C-087C-9741-B7A0-F6F358802C51}"/>
          </ac:spMkLst>
        </pc:spChg>
        <pc:spChg chg="add mod">
          <ac:chgData name="GAO Yang" userId="522ff3a7-3a61-469d-8956-3a98b61f5cda" providerId="ADAL" clId="{26F3BE3D-6B8D-B443-92FB-FF8A91DE7CB4}" dt="2021-08-01T00:55:06.011" v="658" actId="207"/>
          <ac:spMkLst>
            <pc:docMk/>
            <pc:sldMk cId="1573467775" sldId="263"/>
            <ac:spMk id="19" creationId="{1C5BF5F2-5426-1544-B1D3-918E0799C0CD}"/>
          </ac:spMkLst>
        </pc:spChg>
        <pc:spChg chg="add del mod">
          <ac:chgData name="GAO Yang" userId="522ff3a7-3a61-469d-8956-3a98b61f5cda" providerId="ADAL" clId="{26F3BE3D-6B8D-B443-92FB-FF8A91DE7CB4}" dt="2021-08-01T00:56:44.152" v="785" actId="478"/>
          <ac:spMkLst>
            <pc:docMk/>
            <pc:sldMk cId="1573467775" sldId="263"/>
            <ac:spMk id="20" creationId="{33806C67-D438-4245-A3FA-3748C83F51F5}"/>
          </ac:spMkLst>
        </pc:spChg>
        <pc:spChg chg="add mod">
          <ac:chgData name="GAO Yang" userId="522ff3a7-3a61-469d-8956-3a98b61f5cda" providerId="ADAL" clId="{26F3BE3D-6B8D-B443-92FB-FF8A91DE7CB4}" dt="2021-08-01T00:56:05.051" v="776" actId="14100"/>
          <ac:spMkLst>
            <pc:docMk/>
            <pc:sldMk cId="1573467775" sldId="263"/>
            <ac:spMk id="21" creationId="{09821BD2-D553-EF4A-B4DE-6270C626E82F}"/>
          </ac:spMkLst>
        </pc:spChg>
        <pc:spChg chg="add mod">
          <ac:chgData name="GAO Yang" userId="522ff3a7-3a61-469d-8956-3a98b61f5cda" providerId="ADAL" clId="{26F3BE3D-6B8D-B443-92FB-FF8A91DE7CB4}" dt="2021-08-01T00:56:38.671" v="783" actId="14100"/>
          <ac:spMkLst>
            <pc:docMk/>
            <pc:sldMk cId="1573467775" sldId="263"/>
            <ac:spMk id="22" creationId="{E026A93F-A480-DB43-B8B8-2602859F18D1}"/>
          </ac:spMkLst>
        </pc:spChg>
        <pc:spChg chg="add mod">
          <ac:chgData name="GAO Yang" userId="522ff3a7-3a61-469d-8956-3a98b61f5cda" providerId="ADAL" clId="{26F3BE3D-6B8D-B443-92FB-FF8A91DE7CB4}" dt="2021-08-01T00:59:56.482" v="998" actId="1076"/>
          <ac:spMkLst>
            <pc:docMk/>
            <pc:sldMk cId="1573467775" sldId="263"/>
            <ac:spMk id="24" creationId="{A6B9707B-9073-5E41-82AA-307ECF155D94}"/>
          </ac:spMkLst>
        </pc:spChg>
        <pc:spChg chg="add mod">
          <ac:chgData name="GAO Yang" userId="522ff3a7-3a61-469d-8956-3a98b61f5cda" providerId="ADAL" clId="{26F3BE3D-6B8D-B443-92FB-FF8A91DE7CB4}" dt="2021-08-01T01:00:21.475" v="1005" actId="1035"/>
          <ac:spMkLst>
            <pc:docMk/>
            <pc:sldMk cId="1573467775" sldId="263"/>
            <ac:spMk id="25" creationId="{8F1536D1-7022-0343-B7DC-75E8FC31A3BB}"/>
          </ac:spMkLst>
        </pc:spChg>
        <pc:grpChg chg="del">
          <ac:chgData name="GAO Yang" userId="522ff3a7-3a61-469d-8956-3a98b61f5cda" providerId="ADAL" clId="{26F3BE3D-6B8D-B443-92FB-FF8A91DE7CB4}" dt="2021-08-01T00:46:31.152" v="455" actId="478"/>
          <ac:grpSpMkLst>
            <pc:docMk/>
            <pc:sldMk cId="1573467775" sldId="263"/>
            <ac:grpSpMk id="4" creationId="{DCDF8675-0312-4146-AF5B-C4C2AB644EA7}"/>
          </ac:grpSpMkLst>
        </pc:grpChg>
      </pc:sldChg>
      <pc:sldChg chg="addSp delSp modSp add mod">
        <pc:chgData name="GAO Yang" userId="522ff3a7-3a61-469d-8956-3a98b61f5cda" providerId="ADAL" clId="{26F3BE3D-6B8D-B443-92FB-FF8A91DE7CB4}" dt="2021-08-01T01:25:23.616" v="1501" actId="948"/>
        <pc:sldMkLst>
          <pc:docMk/>
          <pc:sldMk cId="1465127650" sldId="264"/>
        </pc:sldMkLst>
        <pc:spChg chg="add del mod">
          <ac:chgData name="GAO Yang" userId="522ff3a7-3a61-469d-8956-3a98b61f5cda" providerId="ADAL" clId="{26F3BE3D-6B8D-B443-92FB-FF8A91DE7CB4}" dt="2021-08-01T01:12:42.060" v="1272" actId="478"/>
          <ac:spMkLst>
            <pc:docMk/>
            <pc:sldMk cId="1465127650" sldId="264"/>
            <ac:spMk id="17" creationId="{2EDE908E-B6AD-3C4B-94C3-FD5BD96E8B9E}"/>
          </ac:spMkLst>
        </pc:spChg>
        <pc:spChg chg="add del mod">
          <ac:chgData name="GAO Yang" userId="522ff3a7-3a61-469d-8956-3a98b61f5cda" providerId="ADAL" clId="{26F3BE3D-6B8D-B443-92FB-FF8A91DE7CB4}" dt="2021-08-01T01:12:46.117" v="1274" actId="478"/>
          <ac:spMkLst>
            <pc:docMk/>
            <pc:sldMk cId="1465127650" sldId="264"/>
            <ac:spMk id="18" creationId="{BDDA07B9-0B58-0141-81C8-DD4693475300}"/>
          </ac:spMkLst>
        </pc:spChg>
        <pc:spChg chg="add mod">
          <ac:chgData name="GAO Yang" userId="522ff3a7-3a61-469d-8956-3a98b61f5cda" providerId="ADAL" clId="{26F3BE3D-6B8D-B443-92FB-FF8A91DE7CB4}" dt="2021-08-01T01:13:08.647" v="1279" actId="1076"/>
          <ac:spMkLst>
            <pc:docMk/>
            <pc:sldMk cId="1465127650" sldId="264"/>
            <ac:spMk id="19" creationId="{F9774412-28E3-1048-9912-C287F6F0F658}"/>
          </ac:spMkLst>
        </pc:spChg>
        <pc:spChg chg="add mod">
          <ac:chgData name="GAO Yang" userId="522ff3a7-3a61-469d-8956-3a98b61f5cda" providerId="ADAL" clId="{26F3BE3D-6B8D-B443-92FB-FF8A91DE7CB4}" dt="2021-08-01T01:12:52.190" v="1276" actId="164"/>
          <ac:spMkLst>
            <pc:docMk/>
            <pc:sldMk cId="1465127650" sldId="264"/>
            <ac:spMk id="20" creationId="{1296F940-B22C-9540-BB05-3E1A87B94C71}"/>
          </ac:spMkLst>
        </pc:spChg>
        <pc:spChg chg="add mod">
          <ac:chgData name="GAO Yang" userId="522ff3a7-3a61-469d-8956-3a98b61f5cda" providerId="ADAL" clId="{26F3BE3D-6B8D-B443-92FB-FF8A91DE7CB4}" dt="2021-08-01T01:12:52.190" v="1276" actId="164"/>
          <ac:spMkLst>
            <pc:docMk/>
            <pc:sldMk cId="1465127650" sldId="264"/>
            <ac:spMk id="21" creationId="{7E538BB5-1B11-AD4A-8C5E-6B1C3CE47256}"/>
          </ac:spMkLst>
        </pc:spChg>
        <pc:spChg chg="add mod">
          <ac:chgData name="GAO Yang" userId="522ff3a7-3a61-469d-8956-3a98b61f5cda" providerId="ADAL" clId="{26F3BE3D-6B8D-B443-92FB-FF8A91DE7CB4}" dt="2021-08-01T01:25:23.616" v="1501" actId="948"/>
          <ac:spMkLst>
            <pc:docMk/>
            <pc:sldMk cId="1465127650" sldId="264"/>
            <ac:spMk id="22" creationId="{4A6BF920-8752-CE48-92A6-E4588C7E52B8}"/>
          </ac:spMkLst>
        </pc:spChg>
        <pc:spChg chg="mod">
          <ac:chgData name="GAO Yang" userId="522ff3a7-3a61-469d-8956-3a98b61f5cda" providerId="ADAL" clId="{26F3BE3D-6B8D-B443-92FB-FF8A91DE7CB4}" dt="2021-08-01T01:12:09.904" v="1271" actId="20577"/>
          <ac:spMkLst>
            <pc:docMk/>
            <pc:sldMk cId="1465127650" sldId="264"/>
            <ac:spMk id="26" creationId="{00000000-0000-0000-0000-000000000000}"/>
          </ac:spMkLst>
        </pc:spChg>
        <pc:grpChg chg="add mod">
          <ac:chgData name="GAO Yang" userId="522ff3a7-3a61-469d-8956-3a98b61f5cda" providerId="ADAL" clId="{26F3BE3D-6B8D-B443-92FB-FF8A91DE7CB4}" dt="2021-08-01T01:21:43.985" v="1345" actId="1076"/>
          <ac:grpSpMkLst>
            <pc:docMk/>
            <pc:sldMk cId="1465127650" sldId="264"/>
            <ac:grpSpMk id="2" creationId="{286C0107-4329-1E48-A79F-DA94DCB4E803}"/>
          </ac:grpSpMkLst>
        </pc:grpChg>
        <pc:grpChg chg="del">
          <ac:chgData name="GAO Yang" userId="522ff3a7-3a61-469d-8956-3a98b61f5cda" providerId="ADAL" clId="{26F3BE3D-6B8D-B443-92FB-FF8A91DE7CB4}" dt="2021-08-01T01:03:07.846" v="1019" actId="478"/>
          <ac:grpSpMkLst>
            <pc:docMk/>
            <pc:sldMk cId="1465127650" sldId="264"/>
            <ac:grpSpMk id="4" creationId="{DCDF8675-0312-4146-AF5B-C4C2AB644EA7}"/>
          </ac:grpSpMkLst>
        </pc:grpChg>
      </pc:sldChg>
      <pc:sldChg chg="addSp modSp add mod">
        <pc:chgData name="GAO Yang" userId="522ff3a7-3a61-469d-8956-3a98b61f5cda" providerId="ADAL" clId="{26F3BE3D-6B8D-B443-92FB-FF8A91DE7CB4}" dt="2021-08-01T01:25:51.938" v="1502" actId="948"/>
        <pc:sldMkLst>
          <pc:docMk/>
          <pc:sldMk cId="3475092427" sldId="265"/>
        </pc:sldMkLst>
        <pc:spChg chg="mod">
          <ac:chgData name="GAO Yang" userId="522ff3a7-3a61-469d-8956-3a98b61f5cda" providerId="ADAL" clId="{26F3BE3D-6B8D-B443-92FB-FF8A91DE7CB4}" dt="2021-08-01T01:25:51.938" v="1502" actId="948"/>
          <ac:spMkLst>
            <pc:docMk/>
            <pc:sldMk cId="3475092427" sldId="265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1:06:34.468" v="1136"/>
          <ac:spMkLst>
            <pc:docMk/>
            <pc:sldMk cId="3475092427" sldId="265"/>
            <ac:spMk id="9" creationId="{DB6AEA35-26F2-784F-81CE-E092CEE84734}"/>
          </ac:spMkLst>
        </pc:spChg>
        <pc:spChg chg="mod">
          <ac:chgData name="GAO Yang" userId="522ff3a7-3a61-469d-8956-3a98b61f5cda" providerId="ADAL" clId="{26F3BE3D-6B8D-B443-92FB-FF8A91DE7CB4}" dt="2021-08-01T01:07:10.382" v="1144" actId="2711"/>
          <ac:spMkLst>
            <pc:docMk/>
            <pc:sldMk cId="3475092427" sldId="265"/>
            <ac:spMk id="10" creationId="{84454A39-3825-F24C-945D-890ABE4B4D30}"/>
          </ac:spMkLst>
        </pc:spChg>
        <pc:spChg chg="mod">
          <ac:chgData name="GAO Yang" userId="522ff3a7-3a61-469d-8956-3a98b61f5cda" providerId="ADAL" clId="{26F3BE3D-6B8D-B443-92FB-FF8A91DE7CB4}" dt="2021-08-01T01:06:34.468" v="1136"/>
          <ac:spMkLst>
            <pc:docMk/>
            <pc:sldMk cId="3475092427" sldId="265"/>
            <ac:spMk id="11" creationId="{A813DF86-3613-684D-8592-6CF36B5A0563}"/>
          </ac:spMkLst>
        </pc:spChg>
        <pc:spChg chg="mod">
          <ac:chgData name="GAO Yang" userId="522ff3a7-3a61-469d-8956-3a98b61f5cda" providerId="ADAL" clId="{26F3BE3D-6B8D-B443-92FB-FF8A91DE7CB4}" dt="2021-08-01T01:07:32.772" v="1147" actId="255"/>
          <ac:spMkLst>
            <pc:docMk/>
            <pc:sldMk cId="3475092427" sldId="265"/>
            <ac:spMk id="12" creationId="{8DC96EB4-17F9-1C49-B385-638A52FDE09D}"/>
          </ac:spMkLst>
        </pc:spChg>
        <pc:spChg chg="mod">
          <ac:chgData name="GAO Yang" userId="522ff3a7-3a61-469d-8956-3a98b61f5cda" providerId="ADAL" clId="{26F3BE3D-6B8D-B443-92FB-FF8A91DE7CB4}" dt="2021-08-01T01:06:34.468" v="1136"/>
          <ac:spMkLst>
            <pc:docMk/>
            <pc:sldMk cId="3475092427" sldId="265"/>
            <ac:spMk id="13" creationId="{D64E0532-3481-DC49-9BAC-08AC81619F27}"/>
          </ac:spMkLst>
        </pc:spChg>
        <pc:spChg chg="mod">
          <ac:chgData name="GAO Yang" userId="522ff3a7-3a61-469d-8956-3a98b61f5cda" providerId="ADAL" clId="{26F3BE3D-6B8D-B443-92FB-FF8A91DE7CB4}" dt="2021-08-01T01:07:26.739" v="1146" actId="255"/>
          <ac:spMkLst>
            <pc:docMk/>
            <pc:sldMk cId="3475092427" sldId="265"/>
            <ac:spMk id="14" creationId="{BB31718C-307F-494C-AA7C-01554414CD8F}"/>
          </ac:spMkLst>
        </pc:spChg>
        <pc:spChg chg="mod">
          <ac:chgData name="GAO Yang" userId="522ff3a7-3a61-469d-8956-3a98b61f5cda" providerId="ADAL" clId="{26F3BE3D-6B8D-B443-92FB-FF8A91DE7CB4}" dt="2021-08-01T01:06:34.468" v="1136"/>
          <ac:spMkLst>
            <pc:docMk/>
            <pc:sldMk cId="3475092427" sldId="265"/>
            <ac:spMk id="15" creationId="{AC35B8F4-4647-684C-8641-7D4512BFBBE8}"/>
          </ac:spMkLst>
        </pc:spChg>
        <pc:spChg chg="mod">
          <ac:chgData name="GAO Yang" userId="522ff3a7-3a61-469d-8956-3a98b61f5cda" providerId="ADAL" clId="{26F3BE3D-6B8D-B443-92FB-FF8A91DE7CB4}" dt="2021-08-01T01:07:20.132" v="1145" actId="255"/>
          <ac:spMkLst>
            <pc:docMk/>
            <pc:sldMk cId="3475092427" sldId="265"/>
            <ac:spMk id="16" creationId="{7D7655F9-8845-6F4F-B7F4-538724DD3F15}"/>
          </ac:spMkLst>
        </pc:spChg>
        <pc:spChg chg="add mod">
          <ac:chgData name="GAO Yang" userId="522ff3a7-3a61-469d-8956-3a98b61f5cda" providerId="ADAL" clId="{26F3BE3D-6B8D-B443-92FB-FF8A91DE7CB4}" dt="2021-08-01T01:08:31.707" v="1162" actId="1076"/>
          <ac:spMkLst>
            <pc:docMk/>
            <pc:sldMk cId="3475092427" sldId="265"/>
            <ac:spMk id="18" creationId="{E3BFEC98-25D3-F948-B85F-CC01E456F6F1}"/>
          </ac:spMkLst>
        </pc:spChg>
        <pc:spChg chg="mod">
          <ac:chgData name="GAO Yang" userId="522ff3a7-3a61-469d-8956-3a98b61f5cda" providerId="ADAL" clId="{26F3BE3D-6B8D-B443-92FB-FF8A91DE7CB4}" dt="2021-08-01T01:04:52.056" v="1039" actId="20577"/>
          <ac:spMkLst>
            <pc:docMk/>
            <pc:sldMk cId="3475092427" sldId="265"/>
            <ac:spMk id="26" creationId="{00000000-0000-0000-0000-000000000000}"/>
          </ac:spMkLst>
        </pc:spChg>
        <pc:grpChg chg="add mod">
          <ac:chgData name="GAO Yang" userId="522ff3a7-3a61-469d-8956-3a98b61f5cda" providerId="ADAL" clId="{26F3BE3D-6B8D-B443-92FB-FF8A91DE7CB4}" dt="2021-08-01T01:07:53.996" v="1149" actId="164"/>
          <ac:grpSpMkLst>
            <pc:docMk/>
            <pc:sldMk cId="3475092427" sldId="265"/>
            <ac:grpSpMk id="4" creationId="{60A056BD-DDDF-124C-AE85-7F0C43173691}"/>
          </ac:grpSpMkLst>
        </pc:grpChg>
        <pc:grpChg chg="mod">
          <ac:chgData name="GAO Yang" userId="522ff3a7-3a61-469d-8956-3a98b61f5cda" providerId="ADAL" clId="{26F3BE3D-6B8D-B443-92FB-FF8A91DE7CB4}" dt="2021-08-01T01:06:34.468" v="1136"/>
          <ac:grpSpMkLst>
            <pc:docMk/>
            <pc:sldMk cId="3475092427" sldId="265"/>
            <ac:grpSpMk id="5" creationId="{B10D032C-DD06-A84E-9CD6-05AC3DBCEC1C}"/>
          </ac:grpSpMkLst>
        </pc:grpChg>
        <pc:grpChg chg="mod">
          <ac:chgData name="GAO Yang" userId="522ff3a7-3a61-469d-8956-3a98b61f5cda" providerId="ADAL" clId="{26F3BE3D-6B8D-B443-92FB-FF8A91DE7CB4}" dt="2021-08-01T01:06:34.468" v="1136"/>
          <ac:grpSpMkLst>
            <pc:docMk/>
            <pc:sldMk cId="3475092427" sldId="265"/>
            <ac:grpSpMk id="6" creationId="{B48D3DF9-DF77-BE41-BD26-FD3B630A84A6}"/>
          </ac:grpSpMkLst>
        </pc:grpChg>
        <pc:grpChg chg="mod">
          <ac:chgData name="GAO Yang" userId="522ff3a7-3a61-469d-8956-3a98b61f5cda" providerId="ADAL" clId="{26F3BE3D-6B8D-B443-92FB-FF8A91DE7CB4}" dt="2021-08-01T01:06:34.468" v="1136"/>
          <ac:grpSpMkLst>
            <pc:docMk/>
            <pc:sldMk cId="3475092427" sldId="265"/>
            <ac:grpSpMk id="7" creationId="{027F1329-6CAC-7F49-B3D3-9C788060595A}"/>
          </ac:grpSpMkLst>
        </pc:grpChg>
        <pc:grpChg chg="mod">
          <ac:chgData name="GAO Yang" userId="522ff3a7-3a61-469d-8956-3a98b61f5cda" providerId="ADAL" clId="{26F3BE3D-6B8D-B443-92FB-FF8A91DE7CB4}" dt="2021-08-01T01:06:34.468" v="1136"/>
          <ac:grpSpMkLst>
            <pc:docMk/>
            <pc:sldMk cId="3475092427" sldId="265"/>
            <ac:grpSpMk id="8" creationId="{B7D724C7-1571-6E49-9F0F-9F90ECCA6839}"/>
          </ac:grpSpMkLst>
        </pc:grpChg>
        <pc:grpChg chg="add mod">
          <ac:chgData name="GAO Yang" userId="522ff3a7-3a61-469d-8956-3a98b61f5cda" providerId="ADAL" clId="{26F3BE3D-6B8D-B443-92FB-FF8A91DE7CB4}" dt="2021-08-01T01:07:57.899" v="1150" actId="1076"/>
          <ac:grpSpMkLst>
            <pc:docMk/>
            <pc:sldMk cId="3475092427" sldId="265"/>
            <ac:grpSpMk id="21" creationId="{EA0BA657-5407-3A49-93FB-1F1F4BD093DD}"/>
          </ac:grpSpMkLst>
        </pc:grpChg>
        <pc:cxnChg chg="add mod">
          <ac:chgData name="GAO Yang" userId="522ff3a7-3a61-469d-8956-3a98b61f5cda" providerId="ADAL" clId="{26F3BE3D-6B8D-B443-92FB-FF8A91DE7CB4}" dt="2021-08-01T01:08:44.063" v="1163" actId="17032"/>
          <ac:cxnSpMkLst>
            <pc:docMk/>
            <pc:sldMk cId="3475092427" sldId="265"/>
            <ac:cxnSpMk id="17" creationId="{95B6C142-0447-E44C-83FF-EE8A6CAED383}"/>
          </ac:cxnSpMkLst>
        </pc:cxnChg>
      </pc:sldChg>
      <pc:sldChg chg="modSp add mod">
        <pc:chgData name="GAO Yang" userId="522ff3a7-3a61-469d-8956-3a98b61f5cda" providerId="ADAL" clId="{26F3BE3D-6B8D-B443-92FB-FF8A91DE7CB4}" dt="2021-08-01T01:49:35.710" v="2699" actId="113"/>
        <pc:sldMkLst>
          <pc:docMk/>
          <pc:sldMk cId="2236600043" sldId="266"/>
        </pc:sldMkLst>
        <pc:spChg chg="mod">
          <ac:chgData name="GAO Yang" userId="522ff3a7-3a61-469d-8956-3a98b61f5cda" providerId="ADAL" clId="{26F3BE3D-6B8D-B443-92FB-FF8A91DE7CB4}" dt="2021-08-01T01:49:35.710" v="2699" actId="113"/>
          <ac:spMkLst>
            <pc:docMk/>
            <pc:sldMk cId="2236600043" sldId="266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1:16:50.887" v="1323" actId="14100"/>
          <ac:spMkLst>
            <pc:docMk/>
            <pc:sldMk cId="2236600043" sldId="266"/>
            <ac:spMk id="26" creationId="{00000000-0000-0000-0000-000000000000}"/>
          </ac:spMkLst>
        </pc:spChg>
      </pc:sldChg>
      <pc:sldChg chg="delSp modSp add mod">
        <pc:chgData name="GAO Yang" userId="522ff3a7-3a61-469d-8956-3a98b61f5cda" providerId="ADAL" clId="{26F3BE3D-6B8D-B443-92FB-FF8A91DE7CB4}" dt="2021-08-01T01:30:18.863" v="1832" actId="1076"/>
        <pc:sldMkLst>
          <pc:docMk/>
          <pc:sldMk cId="513498151" sldId="267"/>
        </pc:sldMkLst>
        <pc:spChg chg="mod">
          <ac:chgData name="GAO Yang" userId="522ff3a7-3a61-469d-8956-3a98b61f5cda" providerId="ADAL" clId="{26F3BE3D-6B8D-B443-92FB-FF8A91DE7CB4}" dt="2021-08-01T01:30:18.863" v="1832" actId="1076"/>
          <ac:spMkLst>
            <pc:docMk/>
            <pc:sldMk cId="513498151" sldId="267"/>
            <ac:spMk id="22" creationId="{4A6BF920-8752-CE48-92A6-E4588C7E52B8}"/>
          </ac:spMkLst>
        </pc:spChg>
        <pc:spChg chg="mod">
          <ac:chgData name="GAO Yang" userId="522ff3a7-3a61-469d-8956-3a98b61f5cda" providerId="ADAL" clId="{26F3BE3D-6B8D-B443-92FB-FF8A91DE7CB4}" dt="2021-08-01T01:26:38.283" v="1510" actId="20577"/>
          <ac:spMkLst>
            <pc:docMk/>
            <pc:sldMk cId="513498151" sldId="267"/>
            <ac:spMk id="26" creationId="{00000000-0000-0000-0000-000000000000}"/>
          </ac:spMkLst>
        </pc:spChg>
        <pc:grpChg chg="del">
          <ac:chgData name="GAO Yang" userId="522ff3a7-3a61-469d-8956-3a98b61f5cda" providerId="ADAL" clId="{26F3BE3D-6B8D-B443-92FB-FF8A91DE7CB4}" dt="2021-08-01T01:26:40.803" v="1511" actId="478"/>
          <ac:grpSpMkLst>
            <pc:docMk/>
            <pc:sldMk cId="513498151" sldId="267"/>
            <ac:grpSpMk id="2" creationId="{286C0107-4329-1E48-A79F-DA94DCB4E803}"/>
          </ac:grpSpMkLst>
        </pc:grpChg>
      </pc:sldChg>
      <pc:sldChg chg="addSp delSp modSp add mod ord">
        <pc:chgData name="GAO Yang" userId="522ff3a7-3a61-469d-8956-3a98b61f5cda" providerId="ADAL" clId="{26F3BE3D-6B8D-B443-92FB-FF8A91DE7CB4}" dt="2021-08-01T02:39:05.360" v="4322" actId="20578"/>
        <pc:sldMkLst>
          <pc:docMk/>
          <pc:sldMk cId="1577865180" sldId="268"/>
        </pc:sldMkLst>
        <pc:spChg chg="del mod">
          <ac:chgData name="GAO Yang" userId="522ff3a7-3a61-469d-8956-3a98b61f5cda" providerId="ADAL" clId="{26F3BE3D-6B8D-B443-92FB-FF8A91DE7CB4}" dt="2021-08-01T01:38:34.224" v="1876" actId="478"/>
          <ac:spMkLst>
            <pc:docMk/>
            <pc:sldMk cId="1577865180" sldId="268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1:38:17.414" v="1872" actId="14100"/>
          <ac:spMkLst>
            <pc:docMk/>
            <pc:sldMk cId="1577865180" sldId="268"/>
            <ac:spMk id="26" creationId="{00000000-0000-0000-0000-000000000000}"/>
          </ac:spMkLst>
        </pc:spChg>
        <pc:picChg chg="add mod">
          <ac:chgData name="GAO Yang" userId="522ff3a7-3a61-469d-8956-3a98b61f5cda" providerId="ADAL" clId="{26F3BE3D-6B8D-B443-92FB-FF8A91DE7CB4}" dt="2021-08-01T01:38:36.729" v="1877" actId="1076"/>
          <ac:picMkLst>
            <pc:docMk/>
            <pc:sldMk cId="1577865180" sldId="268"/>
            <ac:picMk id="4" creationId="{460AED87-BB15-9544-8BC7-7825294BF703}"/>
          </ac:picMkLst>
        </pc:picChg>
      </pc:sldChg>
      <pc:sldChg chg="addSp delSp modSp add mod ord">
        <pc:chgData name="GAO Yang" userId="522ff3a7-3a61-469d-8956-3a98b61f5cda" providerId="ADAL" clId="{26F3BE3D-6B8D-B443-92FB-FF8A91DE7CB4}" dt="2021-08-01T02:39:05.360" v="4322" actId="20578"/>
        <pc:sldMkLst>
          <pc:docMk/>
          <pc:sldMk cId="685631540" sldId="269"/>
        </pc:sldMkLst>
        <pc:spChg chg="mod">
          <ac:chgData name="GAO Yang" userId="522ff3a7-3a61-469d-8956-3a98b61f5cda" providerId="ADAL" clId="{26F3BE3D-6B8D-B443-92FB-FF8A91DE7CB4}" dt="2021-08-01T01:39:11.792" v="1905" actId="1076"/>
          <ac:spMkLst>
            <pc:docMk/>
            <pc:sldMk cId="685631540" sldId="269"/>
            <ac:spMk id="9" creationId="{BB4D0E90-688B-5747-AA88-4D82375F5B0D}"/>
          </ac:spMkLst>
        </pc:spChg>
        <pc:spChg chg="mod">
          <ac:chgData name="GAO Yang" userId="522ff3a7-3a61-469d-8956-3a98b61f5cda" providerId="ADAL" clId="{26F3BE3D-6B8D-B443-92FB-FF8A91DE7CB4}" dt="2021-08-01T01:39:26.129" v="1907" actId="1076"/>
          <ac:spMkLst>
            <pc:docMk/>
            <pc:sldMk cId="685631540" sldId="269"/>
            <ac:spMk id="10" creationId="{9C5EC241-FDA4-B84F-A824-D69BF0658AF5}"/>
          </ac:spMkLst>
        </pc:spChg>
        <pc:spChg chg="mod">
          <ac:chgData name="GAO Yang" userId="522ff3a7-3a61-469d-8956-3a98b61f5cda" providerId="ADAL" clId="{26F3BE3D-6B8D-B443-92FB-FF8A91DE7CB4}" dt="2021-08-01T01:38:54.979" v="1901" actId="20577"/>
          <ac:spMkLst>
            <pc:docMk/>
            <pc:sldMk cId="685631540" sldId="269"/>
            <ac:spMk id="26" creationId="{00000000-0000-0000-0000-000000000000}"/>
          </ac:spMkLst>
        </pc:spChg>
        <pc:grpChg chg="add mod">
          <ac:chgData name="GAO Yang" userId="522ff3a7-3a61-469d-8956-3a98b61f5cda" providerId="ADAL" clId="{26F3BE3D-6B8D-B443-92FB-FF8A91DE7CB4}" dt="2021-08-01T01:39:11.792" v="1905" actId="1076"/>
          <ac:grpSpMkLst>
            <pc:docMk/>
            <pc:sldMk cId="685631540" sldId="269"/>
            <ac:grpSpMk id="5" creationId="{B08EB9D5-365F-0242-88EC-62D8A8889D33}"/>
          </ac:grpSpMkLst>
        </pc:grpChg>
        <pc:picChg chg="del">
          <ac:chgData name="GAO Yang" userId="522ff3a7-3a61-469d-8956-3a98b61f5cda" providerId="ADAL" clId="{26F3BE3D-6B8D-B443-92FB-FF8A91DE7CB4}" dt="2021-08-01T01:39:02.970" v="1903" actId="478"/>
          <ac:picMkLst>
            <pc:docMk/>
            <pc:sldMk cId="685631540" sldId="269"/>
            <ac:picMk id="4" creationId="{460AED87-BB15-9544-8BC7-7825294BF703}"/>
          </ac:picMkLst>
        </pc:picChg>
        <pc:picChg chg="mod">
          <ac:chgData name="GAO Yang" userId="522ff3a7-3a61-469d-8956-3a98b61f5cda" providerId="ADAL" clId="{26F3BE3D-6B8D-B443-92FB-FF8A91DE7CB4}" dt="2021-08-01T01:39:11.792" v="1905" actId="1076"/>
          <ac:picMkLst>
            <pc:docMk/>
            <pc:sldMk cId="685631540" sldId="269"/>
            <ac:picMk id="6" creationId="{DE5B2530-07C0-F042-AD7E-6D507F85741A}"/>
          </ac:picMkLst>
        </pc:picChg>
        <pc:cxnChg chg="mod">
          <ac:chgData name="GAO Yang" userId="522ff3a7-3a61-469d-8956-3a98b61f5cda" providerId="ADAL" clId="{26F3BE3D-6B8D-B443-92FB-FF8A91DE7CB4}" dt="2021-08-01T01:39:11.792" v="1905" actId="1076"/>
          <ac:cxnSpMkLst>
            <pc:docMk/>
            <pc:sldMk cId="685631540" sldId="269"/>
            <ac:cxnSpMk id="7" creationId="{CF08623D-F819-3F4F-A578-8DC3E8E0E038}"/>
          </ac:cxnSpMkLst>
        </pc:cxnChg>
        <pc:cxnChg chg="mod">
          <ac:chgData name="GAO Yang" userId="522ff3a7-3a61-469d-8956-3a98b61f5cda" providerId="ADAL" clId="{26F3BE3D-6B8D-B443-92FB-FF8A91DE7CB4}" dt="2021-08-01T01:39:11.792" v="1905" actId="1076"/>
          <ac:cxnSpMkLst>
            <pc:docMk/>
            <pc:sldMk cId="685631540" sldId="269"/>
            <ac:cxnSpMk id="8" creationId="{FF6F393B-0A3E-E24B-9EF4-CFFACA53DA90}"/>
          </ac:cxnSpMkLst>
        </pc:cxnChg>
      </pc:sldChg>
      <pc:sldChg chg="addSp delSp modSp add mod">
        <pc:chgData name="GAO Yang" userId="522ff3a7-3a61-469d-8956-3a98b61f5cda" providerId="ADAL" clId="{26F3BE3D-6B8D-B443-92FB-FF8A91DE7CB4}" dt="2021-08-01T01:58:38.591" v="3194" actId="113"/>
        <pc:sldMkLst>
          <pc:docMk/>
          <pc:sldMk cId="2359729372" sldId="270"/>
        </pc:sldMkLst>
        <pc:spChg chg="mod">
          <ac:chgData name="GAO Yang" userId="522ff3a7-3a61-469d-8956-3a98b61f5cda" providerId="ADAL" clId="{26F3BE3D-6B8D-B443-92FB-FF8A91DE7CB4}" dt="2021-08-01T01:58:38.591" v="3194" actId="113"/>
          <ac:spMkLst>
            <pc:docMk/>
            <pc:sldMk cId="2359729372" sldId="270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1:51:54.560" v="2760" actId="20577"/>
          <ac:spMkLst>
            <pc:docMk/>
            <pc:sldMk cId="2359729372" sldId="270"/>
            <ac:spMk id="26" creationId="{00000000-0000-0000-0000-000000000000}"/>
          </ac:spMkLst>
        </pc:spChg>
        <pc:picChg chg="add del mod">
          <ac:chgData name="GAO Yang" userId="522ff3a7-3a61-469d-8956-3a98b61f5cda" providerId="ADAL" clId="{26F3BE3D-6B8D-B443-92FB-FF8A91DE7CB4}" dt="2021-08-01T01:55:41.136" v="3162" actId="478"/>
          <ac:picMkLst>
            <pc:docMk/>
            <pc:sldMk cId="2359729372" sldId="270"/>
            <ac:picMk id="4" creationId="{07EBAB55-AA6E-184C-BD30-B6E67BE80181}"/>
          </ac:picMkLst>
        </pc:picChg>
        <pc:picChg chg="add mod">
          <ac:chgData name="GAO Yang" userId="522ff3a7-3a61-469d-8956-3a98b61f5cda" providerId="ADAL" clId="{26F3BE3D-6B8D-B443-92FB-FF8A91DE7CB4}" dt="2021-08-01T01:57:26.424" v="3169" actId="1076"/>
          <ac:picMkLst>
            <pc:docMk/>
            <pc:sldMk cId="2359729372" sldId="270"/>
            <ac:picMk id="5" creationId="{829E8889-859C-0448-8B6E-612127C5EF7D}"/>
          </ac:picMkLst>
        </pc:picChg>
      </pc:sldChg>
      <pc:sldChg chg="addSp delSp modSp add mod">
        <pc:chgData name="GAO Yang" userId="522ff3a7-3a61-469d-8956-3a98b61f5cda" providerId="ADAL" clId="{26F3BE3D-6B8D-B443-92FB-FF8A91DE7CB4}" dt="2021-08-01T02:06:55.235" v="3391"/>
        <pc:sldMkLst>
          <pc:docMk/>
          <pc:sldMk cId="3605348661" sldId="271"/>
        </pc:sldMkLst>
        <pc:spChg chg="mod">
          <ac:chgData name="GAO Yang" userId="522ff3a7-3a61-469d-8956-3a98b61f5cda" providerId="ADAL" clId="{26F3BE3D-6B8D-B443-92FB-FF8A91DE7CB4}" dt="2021-08-01T02:06:29.343" v="3389" actId="20577"/>
          <ac:spMkLst>
            <pc:docMk/>
            <pc:sldMk cId="3605348661" sldId="271"/>
            <ac:spMk id="2" creationId="{843FC5CA-7A7F-A144-80DC-9D41B4BE88F6}"/>
          </ac:spMkLst>
        </pc:spChg>
        <pc:spChg chg="add del mod">
          <ac:chgData name="GAO Yang" userId="522ff3a7-3a61-469d-8956-3a98b61f5cda" providerId="ADAL" clId="{26F3BE3D-6B8D-B443-92FB-FF8A91DE7CB4}" dt="2021-08-01T02:06:55.235" v="3391"/>
          <ac:spMkLst>
            <pc:docMk/>
            <pc:sldMk cId="3605348661" sldId="271"/>
            <ac:spMk id="3" creationId="{83C392F1-BE9E-B743-8DD6-D312A5D57A43}"/>
          </ac:spMkLst>
        </pc:spChg>
        <pc:spChg chg="mod">
          <ac:chgData name="GAO Yang" userId="522ff3a7-3a61-469d-8956-3a98b61f5cda" providerId="ADAL" clId="{26F3BE3D-6B8D-B443-92FB-FF8A91DE7CB4}" dt="2021-08-01T01:59:27.658" v="3197"/>
          <ac:spMkLst>
            <pc:docMk/>
            <pc:sldMk cId="3605348661" sldId="271"/>
            <ac:spMk id="26" creationId="{00000000-0000-0000-0000-000000000000}"/>
          </ac:spMkLst>
        </pc:spChg>
      </pc:sldChg>
      <pc:sldChg chg="modSp add mod">
        <pc:chgData name="GAO Yang" userId="522ff3a7-3a61-469d-8956-3a98b61f5cda" providerId="ADAL" clId="{26F3BE3D-6B8D-B443-92FB-FF8A91DE7CB4}" dt="2021-08-01T02:08:39.726" v="3626" actId="12"/>
        <pc:sldMkLst>
          <pc:docMk/>
          <pc:sldMk cId="1007067101" sldId="272"/>
        </pc:sldMkLst>
        <pc:spChg chg="mod">
          <ac:chgData name="GAO Yang" userId="522ff3a7-3a61-469d-8956-3a98b61f5cda" providerId="ADAL" clId="{26F3BE3D-6B8D-B443-92FB-FF8A91DE7CB4}" dt="2021-08-01T02:08:39.726" v="3626" actId="12"/>
          <ac:spMkLst>
            <pc:docMk/>
            <pc:sldMk cId="1007067101" sldId="272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2:07:05.596" v="3412" actId="20577"/>
          <ac:spMkLst>
            <pc:docMk/>
            <pc:sldMk cId="1007067101" sldId="272"/>
            <ac:spMk id="26" creationId="{00000000-0000-0000-0000-000000000000}"/>
          </ac:spMkLst>
        </pc:spChg>
      </pc:sldChg>
      <pc:sldChg chg="addSp delSp modSp add mod">
        <pc:chgData name="GAO Yang" userId="522ff3a7-3a61-469d-8956-3a98b61f5cda" providerId="ADAL" clId="{26F3BE3D-6B8D-B443-92FB-FF8A91DE7CB4}" dt="2021-08-01T02:43:29.662" v="4325" actId="164"/>
        <pc:sldMkLst>
          <pc:docMk/>
          <pc:sldMk cId="827790736" sldId="273"/>
        </pc:sldMkLst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1" creationId="{6ACC8BE9-C002-A94C-AB87-C862F66C40DE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2" creationId="{0231A9F9-BABF-B44E-AF26-DDC45E65A75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3" creationId="{9D3FA65E-DDDB-E544-AC64-82A0CADC1F4A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4" creationId="{55B915FD-334F-9244-AE31-8E69C07C9969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5" creationId="{72536284-B3B1-3E46-9A2E-98C7FD227B9A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6" creationId="{8C13449D-6B43-1F4E-9315-BEF59F2A1151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7" creationId="{1CCAC115-1A69-3943-A3B4-92659819F9F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8" creationId="{8A1E4DFC-8027-8D4B-8D09-1F727F96653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19" creationId="{40583F5A-982F-2B42-891B-28DBB74DC947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0" creationId="{B15E4999-3B28-D24D-9784-3E4A3513D38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1" creationId="{441EF345-05DD-F242-81DF-0F7884C73201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2" creationId="{314344B9-807C-474E-B675-DF9255032306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3" creationId="{E88E8981-D4F5-B244-99DA-C2F509D944EC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4" creationId="{14BE3888-6938-1C48-8E7E-55503AB5C059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5" creationId="{CFBEC34F-92F6-5044-B02F-8659F7A0418B}"/>
          </ac:spMkLst>
        </pc:spChg>
        <pc:spChg chg="mod">
          <ac:chgData name="GAO Yang" userId="522ff3a7-3a61-469d-8956-3a98b61f5cda" providerId="ADAL" clId="{26F3BE3D-6B8D-B443-92FB-FF8A91DE7CB4}" dt="2021-08-01T02:10:05.015" v="3648" actId="20577"/>
          <ac:spMkLst>
            <pc:docMk/>
            <pc:sldMk cId="827790736" sldId="273"/>
            <ac:spMk id="26" creationId="{00000000-0000-0000-0000-000000000000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7" creationId="{03545904-7A55-2E4D-B509-9C234A905D3E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8" creationId="{B3D4278A-1080-F543-BB6E-111E7CD407F5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29" creationId="{2A220EDC-C7B4-324D-A024-78BB642979E2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0" creationId="{CDC87DDF-CF41-B64B-9F2E-5D1BC9E19B1D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1" creationId="{CE4A49F9-3CA2-9F48-A892-D9C43279AD35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2" creationId="{A657BF40-ECA0-EC48-8E28-A6508F743746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3" creationId="{AB89FB68-8F0D-1742-8411-A9FF9B634DB4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4" creationId="{ECB6EFCC-2A7E-444F-B72D-883E6A8CDC9A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5" creationId="{5896E144-712B-5B4D-B036-4A3ACD0E0757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6" creationId="{884A6D3C-572C-434C-A4EC-85A32A6C56B8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7" creationId="{9959D1E7-B63B-9F4E-A30F-9D23F6EDCACF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8" creationId="{348495D0-AF78-C74B-9904-573F7F042876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39" creationId="{E78516AB-6A21-FF4A-8ECB-01D1DA2FC4C9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40" creationId="{5553591A-9217-024E-81D2-D6927E8A435D}"/>
          </ac:spMkLst>
        </pc:spChg>
        <pc:spChg chg="add mod">
          <ac:chgData name="GAO Yang" userId="522ff3a7-3a61-469d-8956-3a98b61f5cda" providerId="ADAL" clId="{26F3BE3D-6B8D-B443-92FB-FF8A91DE7CB4}" dt="2021-08-01T02:10:22.134" v="3651" actId="164"/>
          <ac:spMkLst>
            <pc:docMk/>
            <pc:sldMk cId="827790736" sldId="273"/>
            <ac:spMk id="41" creationId="{CE086C73-78FF-214E-9DD5-72728495A710}"/>
          </ac:spMkLst>
        </pc:spChg>
        <pc:spChg chg="add mod">
          <ac:chgData name="GAO Yang" userId="522ff3a7-3a61-469d-8956-3a98b61f5cda" providerId="ADAL" clId="{26F3BE3D-6B8D-B443-92FB-FF8A91DE7CB4}" dt="2021-08-01T02:11:23.719" v="3670" actId="164"/>
          <ac:spMkLst>
            <pc:docMk/>
            <pc:sldMk cId="827790736" sldId="273"/>
            <ac:spMk id="42" creationId="{6A2695F3-DBE2-3843-AC56-516E745FDF78}"/>
          </ac:spMkLst>
        </pc:spChg>
        <pc:spChg chg="add mod">
          <ac:chgData name="GAO Yang" userId="522ff3a7-3a61-469d-8956-3a98b61f5cda" providerId="ADAL" clId="{26F3BE3D-6B8D-B443-92FB-FF8A91DE7CB4}" dt="2021-08-01T02:43:29.662" v="4325" actId="164"/>
          <ac:spMkLst>
            <pc:docMk/>
            <pc:sldMk cId="827790736" sldId="273"/>
            <ac:spMk id="43" creationId="{CC754FDE-C28E-574D-8BCF-5B6E730C2065}"/>
          </ac:spMkLst>
        </pc:spChg>
        <pc:grpChg chg="add mod">
          <ac:chgData name="GAO Yang" userId="522ff3a7-3a61-469d-8956-3a98b61f5cda" providerId="ADAL" clId="{26F3BE3D-6B8D-B443-92FB-FF8A91DE7CB4}" dt="2021-08-01T02:11:23.719" v="3670" actId="164"/>
          <ac:grpSpMkLst>
            <pc:docMk/>
            <pc:sldMk cId="827790736" sldId="273"/>
            <ac:grpSpMk id="2" creationId="{7E186F03-FA09-1A4F-8D69-F616D3BA8894}"/>
          </ac:grpSpMkLst>
        </pc:grpChg>
        <pc:grpChg chg="add mod">
          <ac:chgData name="GAO Yang" userId="522ff3a7-3a61-469d-8956-3a98b61f5cda" providerId="ADAL" clId="{26F3BE3D-6B8D-B443-92FB-FF8A91DE7CB4}" dt="2021-08-01T02:43:29.662" v="4325" actId="164"/>
          <ac:grpSpMkLst>
            <pc:docMk/>
            <pc:sldMk cId="827790736" sldId="273"/>
            <ac:grpSpMk id="3" creationId="{D3FCECB3-9F2F-F74D-88B1-1C353351DC1A}"/>
          </ac:grpSpMkLst>
        </pc:grpChg>
        <pc:grpChg chg="add mod">
          <ac:chgData name="GAO Yang" userId="522ff3a7-3a61-469d-8956-3a98b61f5cda" providerId="ADAL" clId="{26F3BE3D-6B8D-B443-92FB-FF8A91DE7CB4}" dt="2021-08-01T02:43:29.662" v="4325" actId="164"/>
          <ac:grpSpMkLst>
            <pc:docMk/>
            <pc:sldMk cId="827790736" sldId="273"/>
            <ac:grpSpMk id="4" creationId="{A18B5D21-5F75-8244-8857-8127E8EB8275}"/>
          </ac:grpSpMkLst>
        </pc:grpChg>
        <pc:grpChg chg="del">
          <ac:chgData name="GAO Yang" userId="522ff3a7-3a61-469d-8956-3a98b61f5cda" providerId="ADAL" clId="{26F3BE3D-6B8D-B443-92FB-FF8A91DE7CB4}" dt="2021-08-01T02:10:17.849" v="3649" actId="478"/>
          <ac:grpSpMkLst>
            <pc:docMk/>
            <pc:sldMk cId="827790736" sldId="273"/>
            <ac:grpSpMk id="5" creationId="{B08EB9D5-365F-0242-88EC-62D8A8889D33}"/>
          </ac:grpSpMkLst>
        </pc:grpChg>
      </pc:sldChg>
      <pc:sldChg chg="addSp delSp modSp add mod">
        <pc:chgData name="GAO Yang" userId="522ff3a7-3a61-469d-8956-3a98b61f5cda" providerId="ADAL" clId="{26F3BE3D-6B8D-B443-92FB-FF8A91DE7CB4}" dt="2021-08-01T02:12:45.560" v="3693" actId="1076"/>
        <pc:sldMkLst>
          <pc:docMk/>
          <pc:sldMk cId="786412632" sldId="274"/>
        </pc:sldMkLst>
        <pc:spChg chg="mod">
          <ac:chgData name="GAO Yang" userId="522ff3a7-3a61-469d-8956-3a98b61f5cda" providerId="ADAL" clId="{26F3BE3D-6B8D-B443-92FB-FF8A91DE7CB4}" dt="2021-08-01T02:12:28.920" v="3690" actId="20577"/>
          <ac:spMkLst>
            <pc:docMk/>
            <pc:sldMk cId="786412632" sldId="274"/>
            <ac:spMk id="26" creationId="{00000000-0000-0000-0000-000000000000}"/>
          </ac:spMkLst>
        </pc:spChg>
        <pc:grpChg chg="del">
          <ac:chgData name="GAO Yang" userId="522ff3a7-3a61-469d-8956-3a98b61f5cda" providerId="ADAL" clId="{26F3BE3D-6B8D-B443-92FB-FF8A91DE7CB4}" dt="2021-08-01T02:12:38.249" v="3691" actId="478"/>
          <ac:grpSpMkLst>
            <pc:docMk/>
            <pc:sldMk cId="786412632" sldId="274"/>
            <ac:grpSpMk id="3" creationId="{D3FCECB3-9F2F-F74D-88B1-1C353351DC1A}"/>
          </ac:grpSpMkLst>
        </pc:grpChg>
        <pc:graphicFrameChg chg="add mod">
          <ac:chgData name="GAO Yang" userId="522ff3a7-3a61-469d-8956-3a98b61f5cda" providerId="ADAL" clId="{26F3BE3D-6B8D-B443-92FB-FF8A91DE7CB4}" dt="2021-08-01T02:12:45.560" v="3693" actId="1076"/>
          <ac:graphicFrameMkLst>
            <pc:docMk/>
            <pc:sldMk cId="786412632" sldId="274"/>
            <ac:graphicFrameMk id="43" creationId="{12C2FCD6-A177-3745-A2E8-8D44D068F0CB}"/>
          </ac:graphicFrameMkLst>
        </pc:graphicFrameChg>
      </pc:sldChg>
      <pc:sldChg chg="addSp delSp modSp add mod">
        <pc:chgData name="GAO Yang" userId="522ff3a7-3a61-469d-8956-3a98b61f5cda" providerId="ADAL" clId="{26F3BE3D-6B8D-B443-92FB-FF8A91DE7CB4}" dt="2021-08-01T02:14:38.126" v="3726" actId="20577"/>
        <pc:sldMkLst>
          <pc:docMk/>
          <pc:sldMk cId="2524258187" sldId="275"/>
        </pc:sldMkLst>
        <pc:spChg chg="add mod">
          <ac:chgData name="GAO Yang" userId="522ff3a7-3a61-469d-8956-3a98b61f5cda" providerId="ADAL" clId="{26F3BE3D-6B8D-B443-92FB-FF8A91DE7CB4}" dt="2021-08-01T02:14:38.126" v="3726" actId="20577"/>
          <ac:spMkLst>
            <pc:docMk/>
            <pc:sldMk cId="2524258187" sldId="275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13:18.973" v="3711" actId="20577"/>
          <ac:spMkLst>
            <pc:docMk/>
            <pc:sldMk cId="2524258187" sldId="275"/>
            <ac:spMk id="26" creationId="{00000000-0000-0000-0000-000000000000}"/>
          </ac:spMkLst>
        </pc:spChg>
        <pc:graphicFrameChg chg="del">
          <ac:chgData name="GAO Yang" userId="522ff3a7-3a61-469d-8956-3a98b61f5cda" providerId="ADAL" clId="{26F3BE3D-6B8D-B443-92FB-FF8A91DE7CB4}" dt="2021-08-01T02:13:22.455" v="3712" actId="478"/>
          <ac:graphicFrameMkLst>
            <pc:docMk/>
            <pc:sldMk cId="2524258187" sldId="275"/>
            <ac:graphicFrameMk id="43" creationId="{12C2FCD6-A177-3745-A2E8-8D44D068F0CB}"/>
          </ac:graphicFrameMkLst>
        </pc:graphicFrameChg>
      </pc:sldChg>
      <pc:sldChg chg="addSp delSp modSp add mod">
        <pc:chgData name="GAO Yang" userId="522ff3a7-3a61-469d-8956-3a98b61f5cda" providerId="ADAL" clId="{26F3BE3D-6B8D-B443-92FB-FF8A91DE7CB4}" dt="2021-08-01T02:20:32.307" v="3777" actId="108"/>
        <pc:sldMkLst>
          <pc:docMk/>
          <pc:sldMk cId="1259870984" sldId="276"/>
        </pc:sldMkLst>
        <pc:spChg chg="add mod">
          <ac:chgData name="GAO Yang" userId="522ff3a7-3a61-469d-8956-3a98b61f5cda" providerId="ADAL" clId="{26F3BE3D-6B8D-B443-92FB-FF8A91DE7CB4}" dt="2021-08-01T02:19:00.508" v="3744"/>
          <ac:spMkLst>
            <pc:docMk/>
            <pc:sldMk cId="1259870984" sldId="276"/>
            <ac:spMk id="5" creationId="{12C710E2-0296-B246-A2EA-830081F425AF}"/>
          </ac:spMkLst>
        </pc:spChg>
        <pc:spChg chg="add mod">
          <ac:chgData name="GAO Yang" userId="522ff3a7-3a61-469d-8956-3a98b61f5cda" providerId="ADAL" clId="{26F3BE3D-6B8D-B443-92FB-FF8A91DE7CB4}" dt="2021-08-01T02:19:00.508" v="3744"/>
          <ac:spMkLst>
            <pc:docMk/>
            <pc:sldMk cId="1259870984" sldId="276"/>
            <ac:spMk id="6" creationId="{5D971EEE-0715-3648-BD07-EB7E2CC826AD}"/>
          </ac:spMkLst>
        </pc:spChg>
        <pc:spChg chg="mod">
          <ac:chgData name="GAO Yang" userId="522ff3a7-3a61-469d-8956-3a98b61f5cda" providerId="ADAL" clId="{26F3BE3D-6B8D-B443-92FB-FF8A91DE7CB4}" dt="2021-08-01T02:18:20.300" v="3741" actId="20577"/>
          <ac:spMkLst>
            <pc:docMk/>
            <pc:sldMk cId="1259870984" sldId="276"/>
            <ac:spMk id="26" creationId="{00000000-0000-0000-0000-000000000000}"/>
          </ac:spMkLst>
        </pc:spChg>
        <pc:grpChg chg="add mod">
          <ac:chgData name="GAO Yang" userId="522ff3a7-3a61-469d-8956-3a98b61f5cda" providerId="ADAL" clId="{26F3BE3D-6B8D-B443-92FB-FF8A91DE7CB4}" dt="2021-08-01T02:19:00.508" v="3744"/>
          <ac:grpSpMkLst>
            <pc:docMk/>
            <pc:sldMk cId="1259870984" sldId="276"/>
            <ac:grpSpMk id="4" creationId="{C79B7776-65FC-0440-B16A-C4775F6FCFE2}"/>
          </ac:grpSpMkLst>
        </pc:grpChg>
        <pc:graphicFrameChg chg="add mod">
          <ac:chgData name="GAO Yang" userId="522ff3a7-3a61-469d-8956-3a98b61f5cda" providerId="ADAL" clId="{26F3BE3D-6B8D-B443-92FB-FF8A91DE7CB4}" dt="2021-08-01T02:20:32.307" v="3777" actId="108"/>
          <ac:graphicFrameMkLst>
            <pc:docMk/>
            <pc:sldMk cId="1259870984" sldId="276"/>
            <ac:graphicFrameMk id="7" creationId="{8551E3A2-D605-434D-92B5-388330F63393}"/>
          </ac:graphicFrameMkLst>
        </pc:graphicFrameChg>
        <pc:graphicFrameChg chg="del">
          <ac:chgData name="GAO Yang" userId="522ff3a7-3a61-469d-8956-3a98b61f5cda" providerId="ADAL" clId="{26F3BE3D-6B8D-B443-92FB-FF8A91DE7CB4}" dt="2021-08-01T02:18:53.403" v="3742" actId="478"/>
          <ac:graphicFrameMkLst>
            <pc:docMk/>
            <pc:sldMk cId="1259870984" sldId="276"/>
            <ac:graphicFrameMk id="43" creationId="{12C2FCD6-A177-3745-A2E8-8D44D068F0CB}"/>
          </ac:graphicFrameMkLst>
        </pc:graphicFrameChg>
      </pc:sldChg>
      <pc:sldChg chg="modSp add mod">
        <pc:chgData name="GAO Yang" userId="522ff3a7-3a61-469d-8956-3a98b61f5cda" providerId="ADAL" clId="{26F3BE3D-6B8D-B443-92FB-FF8A91DE7CB4}" dt="2021-08-01T02:33:46.261" v="4254" actId="1076"/>
        <pc:sldMkLst>
          <pc:docMk/>
          <pc:sldMk cId="3271246465" sldId="277"/>
        </pc:sldMkLst>
        <pc:spChg chg="mod">
          <ac:chgData name="GAO Yang" userId="522ff3a7-3a61-469d-8956-3a98b61f5cda" providerId="ADAL" clId="{26F3BE3D-6B8D-B443-92FB-FF8A91DE7CB4}" dt="2021-08-01T02:33:46.261" v="4254" actId="1076"/>
          <ac:spMkLst>
            <pc:docMk/>
            <pc:sldMk cId="3271246465" sldId="277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21:49.829" v="3799" actId="20577"/>
          <ac:spMkLst>
            <pc:docMk/>
            <pc:sldMk cId="3271246465" sldId="277"/>
            <ac:spMk id="26" creationId="{00000000-0000-0000-0000-000000000000}"/>
          </ac:spMkLst>
        </pc:spChg>
      </pc:sldChg>
      <pc:sldChg chg="modSp add mod">
        <pc:chgData name="GAO Yang" userId="522ff3a7-3a61-469d-8956-3a98b61f5cda" providerId="ADAL" clId="{26F3BE3D-6B8D-B443-92FB-FF8A91DE7CB4}" dt="2021-08-01T02:32:36.773" v="4235" actId="1076"/>
        <pc:sldMkLst>
          <pc:docMk/>
          <pc:sldMk cId="1710145386" sldId="278"/>
        </pc:sldMkLst>
        <pc:spChg chg="mod">
          <ac:chgData name="GAO Yang" userId="522ff3a7-3a61-469d-8956-3a98b61f5cda" providerId="ADAL" clId="{26F3BE3D-6B8D-B443-92FB-FF8A91DE7CB4}" dt="2021-08-01T02:32:36.773" v="4235" actId="1076"/>
          <ac:spMkLst>
            <pc:docMk/>
            <pc:sldMk cId="1710145386" sldId="278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22:13.070" v="3831" actId="20577"/>
          <ac:spMkLst>
            <pc:docMk/>
            <pc:sldMk cId="1710145386" sldId="278"/>
            <ac:spMk id="26" creationId="{00000000-0000-0000-0000-000000000000}"/>
          </ac:spMkLst>
        </pc:spChg>
      </pc:sldChg>
      <pc:sldChg chg="modSp add mod">
        <pc:chgData name="GAO Yang" userId="522ff3a7-3a61-469d-8956-3a98b61f5cda" providerId="ADAL" clId="{26F3BE3D-6B8D-B443-92FB-FF8A91DE7CB4}" dt="2021-08-01T02:32:21.082" v="4234" actId="1076"/>
        <pc:sldMkLst>
          <pc:docMk/>
          <pc:sldMk cId="3854203518" sldId="279"/>
        </pc:sldMkLst>
        <pc:spChg chg="mod">
          <ac:chgData name="GAO Yang" userId="522ff3a7-3a61-469d-8956-3a98b61f5cda" providerId="ADAL" clId="{26F3BE3D-6B8D-B443-92FB-FF8A91DE7CB4}" dt="2021-08-01T02:32:21.082" v="4234" actId="1076"/>
          <ac:spMkLst>
            <pc:docMk/>
            <pc:sldMk cId="3854203518" sldId="279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22:19.675" v="3841" actId="20577"/>
          <ac:spMkLst>
            <pc:docMk/>
            <pc:sldMk cId="3854203518" sldId="279"/>
            <ac:spMk id="26" creationId="{00000000-0000-0000-0000-000000000000}"/>
          </ac:spMkLst>
        </pc:spChg>
      </pc:sldChg>
      <pc:sldChg chg="addSp delSp modSp add mod">
        <pc:chgData name="GAO Yang" userId="522ff3a7-3a61-469d-8956-3a98b61f5cda" providerId="ADAL" clId="{26F3BE3D-6B8D-B443-92FB-FF8A91DE7CB4}" dt="2021-08-01T02:35:26.609" v="4297" actId="20577"/>
        <pc:sldMkLst>
          <pc:docMk/>
          <pc:sldMk cId="4008739064" sldId="280"/>
        </pc:sldMkLst>
        <pc:spChg chg="del">
          <ac:chgData name="GAO Yang" userId="522ff3a7-3a61-469d-8956-3a98b61f5cda" providerId="ADAL" clId="{26F3BE3D-6B8D-B443-92FB-FF8A91DE7CB4}" dt="2021-08-01T02:34:31.397" v="4287" actId="478"/>
          <ac:spMkLst>
            <pc:docMk/>
            <pc:sldMk cId="4008739064" sldId="280"/>
            <ac:spMk id="4" creationId="{399173BD-D9FD-9640-A955-FD6D88BAE222}"/>
          </ac:spMkLst>
        </pc:spChg>
        <pc:spChg chg="add mod">
          <ac:chgData name="GAO Yang" userId="522ff3a7-3a61-469d-8956-3a98b61f5cda" providerId="ADAL" clId="{26F3BE3D-6B8D-B443-92FB-FF8A91DE7CB4}" dt="2021-08-01T02:35:20.728" v="4296" actId="20577"/>
          <ac:spMkLst>
            <pc:docMk/>
            <pc:sldMk cId="4008739064" sldId="280"/>
            <ac:spMk id="5" creationId="{D096BCDD-4E3B-F94E-81CA-E048B559D97E}"/>
          </ac:spMkLst>
        </pc:spChg>
        <pc:spChg chg="add mod">
          <ac:chgData name="GAO Yang" userId="522ff3a7-3a61-469d-8956-3a98b61f5cda" providerId="ADAL" clId="{26F3BE3D-6B8D-B443-92FB-FF8A91DE7CB4}" dt="2021-08-01T02:35:26.609" v="4297" actId="20577"/>
          <ac:spMkLst>
            <pc:docMk/>
            <pc:sldMk cId="4008739064" sldId="280"/>
            <ac:spMk id="6" creationId="{740E811C-A8D8-9A44-AD79-205AEB6D8B15}"/>
          </ac:spMkLst>
        </pc:spChg>
        <pc:spChg chg="mod">
          <ac:chgData name="GAO Yang" userId="522ff3a7-3a61-469d-8956-3a98b61f5cda" providerId="ADAL" clId="{26F3BE3D-6B8D-B443-92FB-FF8A91DE7CB4}" dt="2021-08-01T02:34:23.300" v="4286" actId="20577"/>
          <ac:spMkLst>
            <pc:docMk/>
            <pc:sldMk cId="4008739064" sldId="280"/>
            <ac:spMk id="26" creationId="{00000000-0000-0000-0000-000000000000}"/>
          </ac:spMkLst>
        </pc:spChg>
        <pc:picChg chg="add mod">
          <ac:chgData name="GAO Yang" userId="522ff3a7-3a61-469d-8956-3a98b61f5cda" providerId="ADAL" clId="{26F3BE3D-6B8D-B443-92FB-FF8A91DE7CB4}" dt="2021-08-01T02:34:51.502" v="4289" actId="1076"/>
          <ac:picMkLst>
            <pc:docMk/>
            <pc:sldMk cId="4008739064" sldId="280"/>
            <ac:picMk id="7" creationId="{376BAFCA-D08D-B246-9307-1D793B12F47C}"/>
          </ac:picMkLst>
        </pc:picChg>
        <pc:picChg chg="add mod">
          <ac:chgData name="GAO Yang" userId="522ff3a7-3a61-469d-8956-3a98b61f5cda" providerId="ADAL" clId="{26F3BE3D-6B8D-B443-92FB-FF8A91DE7CB4}" dt="2021-08-01T02:34:51.502" v="4289" actId="1076"/>
          <ac:picMkLst>
            <pc:docMk/>
            <pc:sldMk cId="4008739064" sldId="280"/>
            <ac:picMk id="8" creationId="{FCCDEBAE-CA79-B84F-8A04-F62E4E683218}"/>
          </ac:picMkLst>
        </pc:picChg>
      </pc:sldChg>
      <pc:sldChg chg="addSp delSp modSp add mod">
        <pc:chgData name="GAO Yang" userId="522ff3a7-3a61-469d-8956-3a98b61f5cda" providerId="ADAL" clId="{26F3BE3D-6B8D-B443-92FB-FF8A91DE7CB4}" dt="2021-08-01T02:36:22.473" v="4306" actId="20577"/>
        <pc:sldMkLst>
          <pc:docMk/>
          <pc:sldMk cId="1524066925" sldId="281"/>
        </pc:sldMkLst>
        <pc:spChg chg="del">
          <ac:chgData name="GAO Yang" userId="522ff3a7-3a61-469d-8956-3a98b61f5cda" providerId="ADAL" clId="{26F3BE3D-6B8D-B443-92FB-FF8A91DE7CB4}" dt="2021-08-01T02:36:09.399" v="4301" actId="478"/>
          <ac:spMkLst>
            <pc:docMk/>
            <pc:sldMk cId="1524066925" sldId="281"/>
            <ac:spMk id="5" creationId="{D096BCDD-4E3B-F94E-81CA-E048B559D97E}"/>
          </ac:spMkLst>
        </pc:spChg>
        <pc:spChg chg="del">
          <ac:chgData name="GAO Yang" userId="522ff3a7-3a61-469d-8956-3a98b61f5cda" providerId="ADAL" clId="{26F3BE3D-6B8D-B443-92FB-FF8A91DE7CB4}" dt="2021-08-01T02:36:09.399" v="4301" actId="478"/>
          <ac:spMkLst>
            <pc:docMk/>
            <pc:sldMk cId="1524066925" sldId="281"/>
            <ac:spMk id="6" creationId="{740E811C-A8D8-9A44-AD79-205AEB6D8B15}"/>
          </ac:spMkLst>
        </pc:spChg>
        <pc:spChg chg="add mod">
          <ac:chgData name="GAO Yang" userId="522ff3a7-3a61-469d-8956-3a98b61f5cda" providerId="ADAL" clId="{26F3BE3D-6B8D-B443-92FB-FF8A91DE7CB4}" dt="2021-08-01T02:36:20.500" v="4305" actId="20577"/>
          <ac:spMkLst>
            <pc:docMk/>
            <pc:sldMk cId="1524066925" sldId="281"/>
            <ac:spMk id="9" creationId="{ACDA2876-FFC2-3840-BE5B-7D53D801AEAB}"/>
          </ac:spMkLst>
        </pc:spChg>
        <pc:spChg chg="add mod">
          <ac:chgData name="GAO Yang" userId="522ff3a7-3a61-469d-8956-3a98b61f5cda" providerId="ADAL" clId="{26F3BE3D-6B8D-B443-92FB-FF8A91DE7CB4}" dt="2021-08-01T02:36:22.473" v="4306" actId="20577"/>
          <ac:spMkLst>
            <pc:docMk/>
            <pc:sldMk cId="1524066925" sldId="281"/>
            <ac:spMk id="11" creationId="{E1EED44D-C5E7-F74B-B38D-28B20DDDC957}"/>
          </ac:spMkLst>
        </pc:spChg>
        <pc:picChg chg="del">
          <ac:chgData name="GAO Yang" userId="522ff3a7-3a61-469d-8956-3a98b61f5cda" providerId="ADAL" clId="{26F3BE3D-6B8D-B443-92FB-FF8A91DE7CB4}" dt="2021-08-01T02:36:10.865" v="4302" actId="478"/>
          <ac:picMkLst>
            <pc:docMk/>
            <pc:sldMk cId="1524066925" sldId="281"/>
            <ac:picMk id="7" creationId="{376BAFCA-D08D-B246-9307-1D793B12F47C}"/>
          </ac:picMkLst>
        </pc:picChg>
        <pc:picChg chg="del">
          <ac:chgData name="GAO Yang" userId="522ff3a7-3a61-469d-8956-3a98b61f5cda" providerId="ADAL" clId="{26F3BE3D-6B8D-B443-92FB-FF8A91DE7CB4}" dt="2021-08-01T02:36:09.399" v="4301" actId="478"/>
          <ac:picMkLst>
            <pc:docMk/>
            <pc:sldMk cId="1524066925" sldId="281"/>
            <ac:picMk id="8" creationId="{FCCDEBAE-CA79-B84F-8A04-F62E4E683218}"/>
          </ac:picMkLst>
        </pc:picChg>
        <pc:picChg chg="add mod">
          <ac:chgData name="GAO Yang" userId="522ff3a7-3a61-469d-8956-3a98b61f5cda" providerId="ADAL" clId="{26F3BE3D-6B8D-B443-92FB-FF8A91DE7CB4}" dt="2021-08-01T02:36:18.782" v="4304" actId="1076"/>
          <ac:picMkLst>
            <pc:docMk/>
            <pc:sldMk cId="1524066925" sldId="281"/>
            <ac:picMk id="10" creationId="{8224EBED-7CB5-ED41-9891-98394090965A}"/>
          </ac:picMkLst>
        </pc:picChg>
        <pc:picChg chg="add mod">
          <ac:chgData name="GAO Yang" userId="522ff3a7-3a61-469d-8956-3a98b61f5cda" providerId="ADAL" clId="{26F3BE3D-6B8D-B443-92FB-FF8A91DE7CB4}" dt="2021-08-01T02:36:18.782" v="4304" actId="1076"/>
          <ac:picMkLst>
            <pc:docMk/>
            <pc:sldMk cId="1524066925" sldId="281"/>
            <ac:picMk id="12" creationId="{AD8A0EA0-926B-254D-B2A3-216E6726B6F1}"/>
          </ac:picMkLst>
        </pc:picChg>
      </pc:sldChg>
      <pc:sldChg chg="addSp delSp modSp add mod">
        <pc:chgData name="GAO Yang" userId="522ff3a7-3a61-469d-8956-3a98b61f5cda" providerId="ADAL" clId="{26F3BE3D-6B8D-B443-92FB-FF8A91DE7CB4}" dt="2021-08-01T02:36:50.998" v="4311" actId="1076"/>
        <pc:sldMkLst>
          <pc:docMk/>
          <pc:sldMk cId="3178128564" sldId="282"/>
        </pc:sldMkLst>
        <pc:spChg chg="del">
          <ac:chgData name="GAO Yang" userId="522ff3a7-3a61-469d-8956-3a98b61f5cda" providerId="ADAL" clId="{26F3BE3D-6B8D-B443-92FB-FF8A91DE7CB4}" dt="2021-08-01T02:36:39.807" v="4307" actId="478"/>
          <ac:spMkLst>
            <pc:docMk/>
            <pc:sldMk cId="3178128564" sldId="282"/>
            <ac:spMk id="5" creationId="{D096BCDD-4E3B-F94E-81CA-E048B559D97E}"/>
          </ac:spMkLst>
        </pc:spChg>
        <pc:spChg chg="del">
          <ac:chgData name="GAO Yang" userId="522ff3a7-3a61-469d-8956-3a98b61f5cda" providerId="ADAL" clId="{26F3BE3D-6B8D-B443-92FB-FF8A91DE7CB4}" dt="2021-08-01T02:36:39.807" v="4307" actId="478"/>
          <ac:spMkLst>
            <pc:docMk/>
            <pc:sldMk cId="3178128564" sldId="282"/>
            <ac:spMk id="6" creationId="{740E811C-A8D8-9A44-AD79-205AEB6D8B15}"/>
          </ac:spMkLst>
        </pc:spChg>
        <pc:spChg chg="add mod">
          <ac:chgData name="GAO Yang" userId="522ff3a7-3a61-469d-8956-3a98b61f5cda" providerId="ADAL" clId="{26F3BE3D-6B8D-B443-92FB-FF8A91DE7CB4}" dt="2021-08-01T02:36:50.998" v="4311" actId="1076"/>
          <ac:spMkLst>
            <pc:docMk/>
            <pc:sldMk cId="3178128564" sldId="282"/>
            <ac:spMk id="9" creationId="{ECF0C936-1676-394E-B5C1-25A93E6560D4}"/>
          </ac:spMkLst>
        </pc:spChg>
        <pc:spChg chg="add mod">
          <ac:chgData name="GAO Yang" userId="522ff3a7-3a61-469d-8956-3a98b61f5cda" providerId="ADAL" clId="{26F3BE3D-6B8D-B443-92FB-FF8A91DE7CB4}" dt="2021-08-01T02:36:50.998" v="4311" actId="1076"/>
          <ac:spMkLst>
            <pc:docMk/>
            <pc:sldMk cId="3178128564" sldId="282"/>
            <ac:spMk id="11" creationId="{3B6AB342-8276-9B41-A9FE-D1A2A435DB22}"/>
          </ac:spMkLst>
        </pc:spChg>
        <pc:picChg chg="del">
          <ac:chgData name="GAO Yang" userId="522ff3a7-3a61-469d-8956-3a98b61f5cda" providerId="ADAL" clId="{26F3BE3D-6B8D-B443-92FB-FF8A91DE7CB4}" dt="2021-08-01T02:36:41.376" v="4308" actId="478"/>
          <ac:picMkLst>
            <pc:docMk/>
            <pc:sldMk cId="3178128564" sldId="282"/>
            <ac:picMk id="7" creationId="{376BAFCA-D08D-B246-9307-1D793B12F47C}"/>
          </ac:picMkLst>
        </pc:picChg>
        <pc:picChg chg="del">
          <ac:chgData name="GAO Yang" userId="522ff3a7-3a61-469d-8956-3a98b61f5cda" providerId="ADAL" clId="{26F3BE3D-6B8D-B443-92FB-FF8A91DE7CB4}" dt="2021-08-01T02:36:42.460" v="4309" actId="478"/>
          <ac:picMkLst>
            <pc:docMk/>
            <pc:sldMk cId="3178128564" sldId="282"/>
            <ac:picMk id="8" creationId="{FCCDEBAE-CA79-B84F-8A04-F62E4E683218}"/>
          </ac:picMkLst>
        </pc:picChg>
        <pc:picChg chg="add mod">
          <ac:chgData name="GAO Yang" userId="522ff3a7-3a61-469d-8956-3a98b61f5cda" providerId="ADAL" clId="{26F3BE3D-6B8D-B443-92FB-FF8A91DE7CB4}" dt="2021-08-01T02:36:50.998" v="4311" actId="1076"/>
          <ac:picMkLst>
            <pc:docMk/>
            <pc:sldMk cId="3178128564" sldId="282"/>
            <ac:picMk id="10" creationId="{ECE5136F-510D-CA4C-B272-08F232A045C6}"/>
          </ac:picMkLst>
        </pc:picChg>
        <pc:picChg chg="add mod">
          <ac:chgData name="GAO Yang" userId="522ff3a7-3a61-469d-8956-3a98b61f5cda" providerId="ADAL" clId="{26F3BE3D-6B8D-B443-92FB-FF8A91DE7CB4}" dt="2021-08-01T02:36:50.998" v="4311" actId="1076"/>
          <ac:picMkLst>
            <pc:docMk/>
            <pc:sldMk cId="3178128564" sldId="282"/>
            <ac:picMk id="12" creationId="{AFCBAEA5-A7C5-C948-AC60-FC6F6A8DA06E}"/>
          </ac:picMkLst>
        </pc:picChg>
      </pc:sldChg>
      <pc:sldChg chg="addSp delSp modSp add mod">
        <pc:chgData name="GAO Yang" userId="522ff3a7-3a61-469d-8956-3a98b61f5cda" providerId="ADAL" clId="{26F3BE3D-6B8D-B443-92FB-FF8A91DE7CB4}" dt="2021-08-01T02:37:31.882" v="4320" actId="1076"/>
        <pc:sldMkLst>
          <pc:docMk/>
          <pc:sldMk cId="341763442" sldId="283"/>
        </pc:sldMkLst>
        <pc:spChg chg="del mod">
          <ac:chgData name="GAO Yang" userId="522ff3a7-3a61-469d-8956-3a98b61f5cda" providerId="ADAL" clId="{26F3BE3D-6B8D-B443-92FB-FF8A91DE7CB4}" dt="2021-08-01T02:37:12.844" v="4315" actId="478"/>
          <ac:spMkLst>
            <pc:docMk/>
            <pc:sldMk cId="341763442" sldId="283"/>
            <ac:spMk id="5" creationId="{D096BCDD-4E3B-F94E-81CA-E048B559D97E}"/>
          </ac:spMkLst>
        </pc:spChg>
        <pc:spChg chg="del">
          <ac:chgData name="GAO Yang" userId="522ff3a7-3a61-469d-8956-3a98b61f5cda" providerId="ADAL" clId="{26F3BE3D-6B8D-B443-92FB-FF8A91DE7CB4}" dt="2021-08-01T02:37:14.611" v="4316" actId="478"/>
          <ac:spMkLst>
            <pc:docMk/>
            <pc:sldMk cId="341763442" sldId="283"/>
            <ac:spMk id="6" creationId="{740E811C-A8D8-9A44-AD79-205AEB6D8B15}"/>
          </ac:spMkLst>
        </pc:spChg>
        <pc:spChg chg="add del mod">
          <ac:chgData name="GAO Yang" userId="522ff3a7-3a61-469d-8956-3a98b61f5cda" providerId="ADAL" clId="{26F3BE3D-6B8D-B443-92FB-FF8A91DE7CB4}" dt="2021-08-01T02:37:22.453" v="4318" actId="478"/>
          <ac:spMkLst>
            <pc:docMk/>
            <pc:sldMk cId="341763442" sldId="283"/>
            <ac:spMk id="9" creationId="{DF5EE9B1-5151-2847-AC45-27502072F143}"/>
          </ac:spMkLst>
        </pc:spChg>
        <pc:spChg chg="add del mod">
          <ac:chgData name="GAO Yang" userId="522ff3a7-3a61-469d-8956-3a98b61f5cda" providerId="ADAL" clId="{26F3BE3D-6B8D-B443-92FB-FF8A91DE7CB4}" dt="2021-08-01T02:37:22.453" v="4318" actId="478"/>
          <ac:spMkLst>
            <pc:docMk/>
            <pc:sldMk cId="341763442" sldId="283"/>
            <ac:spMk id="10" creationId="{629BF1AA-7F40-2A4D-9A79-B3AAEAAA7BC6}"/>
          </ac:spMkLst>
        </pc:spChg>
        <pc:spChg chg="add mod">
          <ac:chgData name="GAO Yang" userId="522ff3a7-3a61-469d-8956-3a98b61f5cda" providerId="ADAL" clId="{26F3BE3D-6B8D-B443-92FB-FF8A91DE7CB4}" dt="2021-08-01T02:37:31.882" v="4320" actId="1076"/>
          <ac:spMkLst>
            <pc:docMk/>
            <pc:sldMk cId="341763442" sldId="283"/>
            <ac:spMk id="12" creationId="{6E50F95A-03BD-6B45-921E-93425ABBAB57}"/>
          </ac:spMkLst>
        </pc:spChg>
        <pc:spChg chg="add mod">
          <ac:chgData name="GAO Yang" userId="522ff3a7-3a61-469d-8956-3a98b61f5cda" providerId="ADAL" clId="{26F3BE3D-6B8D-B443-92FB-FF8A91DE7CB4}" dt="2021-08-01T02:37:31.882" v="4320" actId="1076"/>
          <ac:spMkLst>
            <pc:docMk/>
            <pc:sldMk cId="341763442" sldId="283"/>
            <ac:spMk id="14" creationId="{4B40471B-C342-9340-A077-707FA6A6BDF1}"/>
          </ac:spMkLst>
        </pc:spChg>
        <pc:picChg chg="del">
          <ac:chgData name="GAO Yang" userId="522ff3a7-3a61-469d-8956-3a98b61f5cda" providerId="ADAL" clId="{26F3BE3D-6B8D-B443-92FB-FF8A91DE7CB4}" dt="2021-08-01T02:37:08.456" v="4312" actId="478"/>
          <ac:picMkLst>
            <pc:docMk/>
            <pc:sldMk cId="341763442" sldId="283"/>
            <ac:picMk id="7" creationId="{376BAFCA-D08D-B246-9307-1D793B12F47C}"/>
          </ac:picMkLst>
        </pc:picChg>
        <pc:picChg chg="del">
          <ac:chgData name="GAO Yang" userId="522ff3a7-3a61-469d-8956-3a98b61f5cda" providerId="ADAL" clId="{26F3BE3D-6B8D-B443-92FB-FF8A91DE7CB4}" dt="2021-08-01T02:37:09.518" v="4313" actId="478"/>
          <ac:picMkLst>
            <pc:docMk/>
            <pc:sldMk cId="341763442" sldId="283"/>
            <ac:picMk id="8" creationId="{FCCDEBAE-CA79-B84F-8A04-F62E4E683218}"/>
          </ac:picMkLst>
        </pc:picChg>
        <pc:picChg chg="add del mod">
          <ac:chgData name="GAO Yang" userId="522ff3a7-3a61-469d-8956-3a98b61f5cda" providerId="ADAL" clId="{26F3BE3D-6B8D-B443-92FB-FF8A91DE7CB4}" dt="2021-08-01T02:37:22.453" v="4318" actId="478"/>
          <ac:picMkLst>
            <pc:docMk/>
            <pc:sldMk cId="341763442" sldId="283"/>
            <ac:picMk id="11" creationId="{5B3250F3-D9E7-9345-86FD-996CF6D9A428}"/>
          </ac:picMkLst>
        </pc:picChg>
        <pc:picChg chg="add mod">
          <ac:chgData name="GAO Yang" userId="522ff3a7-3a61-469d-8956-3a98b61f5cda" providerId="ADAL" clId="{26F3BE3D-6B8D-B443-92FB-FF8A91DE7CB4}" dt="2021-08-01T02:37:31.882" v="4320" actId="1076"/>
          <ac:picMkLst>
            <pc:docMk/>
            <pc:sldMk cId="341763442" sldId="283"/>
            <ac:picMk id="13" creationId="{6810B08B-F0D7-F54A-88D3-DE821E53039F}"/>
          </ac:picMkLst>
        </pc:picChg>
        <pc:picChg chg="add mod">
          <ac:chgData name="GAO Yang" userId="522ff3a7-3a61-469d-8956-3a98b61f5cda" providerId="ADAL" clId="{26F3BE3D-6B8D-B443-92FB-FF8A91DE7CB4}" dt="2021-08-01T02:37:31.882" v="4320" actId="1076"/>
          <ac:picMkLst>
            <pc:docMk/>
            <pc:sldMk cId="341763442" sldId="283"/>
            <ac:picMk id="15" creationId="{FD387855-958F-064C-A7FF-855AB791D161}"/>
          </ac:picMkLst>
        </pc:picChg>
      </pc:sldChg>
      <pc:sldChg chg="addSp modSp add mod">
        <pc:chgData name="GAO Yang" userId="522ff3a7-3a61-469d-8956-3a98b61f5cda" providerId="ADAL" clId="{26F3BE3D-6B8D-B443-92FB-FF8A91DE7CB4}" dt="2021-08-01T02:56:53.711" v="5112" actId="20577"/>
        <pc:sldMkLst>
          <pc:docMk/>
          <pc:sldMk cId="2072497888" sldId="284"/>
        </pc:sldMkLst>
        <pc:spChg chg="mod">
          <ac:chgData name="GAO Yang" userId="522ff3a7-3a61-469d-8956-3a98b61f5cda" providerId="ADAL" clId="{26F3BE3D-6B8D-B443-92FB-FF8A91DE7CB4}" dt="2021-08-01T02:56:53.711" v="5112" actId="20577"/>
          <ac:spMkLst>
            <pc:docMk/>
            <pc:sldMk cId="2072497888" sldId="284"/>
            <ac:spMk id="4" creationId="{399173BD-D9FD-9640-A955-FD6D88BAE222}"/>
          </ac:spMkLst>
        </pc:spChg>
        <pc:spChg chg="mod">
          <ac:chgData name="GAO Yang" userId="522ff3a7-3a61-469d-8956-3a98b61f5cda" providerId="ADAL" clId="{26F3BE3D-6B8D-B443-92FB-FF8A91DE7CB4}" dt="2021-08-01T02:47:49.649" v="4354" actId="20577"/>
          <ac:spMkLst>
            <pc:docMk/>
            <pc:sldMk cId="2072497888" sldId="284"/>
            <ac:spMk id="26" creationId="{00000000-0000-0000-0000-000000000000}"/>
          </ac:spMkLst>
        </pc:spChg>
        <pc:picChg chg="add mod">
          <ac:chgData name="GAO Yang" userId="522ff3a7-3a61-469d-8956-3a98b61f5cda" providerId="ADAL" clId="{26F3BE3D-6B8D-B443-92FB-FF8A91DE7CB4}" dt="2021-08-01T02:56:09.247" v="5111" actId="14100"/>
          <ac:picMkLst>
            <pc:docMk/>
            <pc:sldMk cId="2072497888" sldId="284"/>
            <ac:picMk id="1026" creationId="{B903EFBB-0FA9-C243-A406-0483B0ADEE4A}"/>
          </ac:picMkLst>
        </pc:picChg>
      </pc:sldChg>
      <pc:sldChg chg="add del">
        <pc:chgData name="GAO Yang" userId="522ff3a7-3a61-469d-8956-3a98b61f5cda" providerId="ADAL" clId="{26F3BE3D-6B8D-B443-92FB-FF8A91DE7CB4}" dt="2021-08-01T02:55:16.285" v="5100"/>
        <pc:sldMkLst>
          <pc:docMk/>
          <pc:sldMk cId="1601883503" sldId="285"/>
        </pc:sldMkLst>
      </pc:sldChg>
      <pc:sldChg chg="modSp add mod ord">
        <pc:chgData name="GAO Yang" userId="522ff3a7-3a61-469d-8956-3a98b61f5cda" providerId="ADAL" clId="{26F3BE3D-6B8D-B443-92FB-FF8A91DE7CB4}" dt="2021-08-01T03:04:10.134" v="5598" actId="20578"/>
        <pc:sldMkLst>
          <pc:docMk/>
          <pc:sldMk cId="2801876504" sldId="285"/>
        </pc:sldMkLst>
        <pc:spChg chg="mod">
          <ac:chgData name="GAO Yang" userId="522ff3a7-3a61-469d-8956-3a98b61f5cda" providerId="ADAL" clId="{26F3BE3D-6B8D-B443-92FB-FF8A91DE7CB4}" dt="2021-08-01T03:03:30.312" v="5574" actId="1076"/>
          <ac:spMkLst>
            <pc:docMk/>
            <pc:sldMk cId="2801876504" sldId="285"/>
            <ac:spMk id="2" creationId="{843FC5CA-7A7F-A144-80DC-9D41B4BE88F6}"/>
          </ac:spMkLst>
        </pc:spChg>
        <pc:spChg chg="mod">
          <ac:chgData name="GAO Yang" userId="522ff3a7-3a61-469d-8956-3a98b61f5cda" providerId="ADAL" clId="{26F3BE3D-6B8D-B443-92FB-FF8A91DE7CB4}" dt="2021-08-01T03:03:54.693" v="5597" actId="20577"/>
          <ac:spMkLst>
            <pc:docMk/>
            <pc:sldMk cId="2801876504" sldId="285"/>
            <ac:spMk id="2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46ED6-AC80-4E9E-9326-F4554046674A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853E0-55EB-47E7-85EC-456363FC2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14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250297"/>
            <a:ext cx="12192000" cy="0"/>
          </a:xfrm>
          <a:prstGeom prst="line">
            <a:avLst/>
          </a:prstGeom>
          <a:ln>
            <a:solidFill>
              <a:srgbClr val="D5A1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761"/>
            <a:ext cx="1219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25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5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-1" r="49658"/>
          <a:stretch/>
        </p:blipFill>
        <p:spPr>
          <a:xfrm>
            <a:off x="1" y="1"/>
            <a:ext cx="12191999" cy="1362268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0" y="1362269"/>
            <a:ext cx="12192000" cy="0"/>
          </a:xfrm>
          <a:prstGeom prst="line">
            <a:avLst/>
          </a:prstGeom>
          <a:ln>
            <a:solidFill>
              <a:srgbClr val="D5A1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89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.jpg"/>
          <p:cNvPicPr>
            <a:picLocks noChangeAspect="1"/>
          </p:cNvPicPr>
          <p:nvPr userDrawn="1"/>
        </p:nvPicPr>
        <p:blipFill>
          <a:blip r:embed="rId2" cstate="screen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724" y="692513"/>
            <a:ext cx="10765276" cy="6165487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4761"/>
            <a:ext cx="1219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761"/>
            <a:ext cx="1219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05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761"/>
            <a:ext cx="1219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5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9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4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5AC7-6991-4DF6-9B8D-80726AB1065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5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35AC7-6991-4DF6-9B8D-80726AB1065E}" type="datetimeFigureOut">
              <a:rPr lang="en-US" smtClean="0"/>
              <a:t>8/17/21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BB403-3C91-4F9A-B9F9-99CD09F4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6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citoolkit.com/articles/normal-distribution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9"/>
          <p:cNvSpPr>
            <a:spLocks noChangeArrowheads="1"/>
          </p:cNvSpPr>
          <p:nvPr/>
        </p:nvSpPr>
        <p:spPr bwMode="auto">
          <a:xfrm>
            <a:off x="1982157" y="2674172"/>
            <a:ext cx="8464350" cy="666185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4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— EDA</a:t>
            </a:r>
            <a:endParaRPr lang="en-SG" altLang="en-US" sz="4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89">
            <a:extLst>
              <a:ext uri="{FF2B5EF4-FFF2-40B4-BE49-F238E27FC236}">
                <a16:creationId xmlns:a16="http://schemas.microsoft.com/office/drawing/2014/main" id="{45136E03-20DA-974C-981E-30DEE1B2C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7053" y="3698732"/>
            <a:ext cx="1957892" cy="436634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8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Gao</a:t>
            </a:r>
          </a:p>
        </p:txBody>
      </p:sp>
      <p:sp>
        <p:nvSpPr>
          <p:cNvPr id="6" name="Rectangle 89">
            <a:extLst>
              <a:ext uri="{FF2B5EF4-FFF2-40B4-BE49-F238E27FC236}">
                <a16:creationId xmlns:a16="http://schemas.microsoft.com/office/drawing/2014/main" id="{BDA55104-9ADA-8540-8264-8DC78E274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893" y="4493741"/>
            <a:ext cx="5042879" cy="325685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Assistant Professor of Information Systems</a:t>
            </a:r>
          </a:p>
        </p:txBody>
      </p:sp>
      <p:sp>
        <p:nvSpPr>
          <p:cNvPr id="7" name="Rectangle 89">
            <a:extLst>
              <a:ext uri="{FF2B5EF4-FFF2-40B4-BE49-F238E27FC236}">
                <a16:creationId xmlns:a16="http://schemas.microsoft.com/office/drawing/2014/main" id="{B9BDB20A-3FA3-F84F-9722-025D866D8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292" y="5177801"/>
            <a:ext cx="2071415" cy="325685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 19-20, 2021</a:t>
            </a:r>
          </a:p>
        </p:txBody>
      </p:sp>
    </p:spTree>
    <p:extLst>
      <p:ext uri="{BB962C8B-B14F-4D97-AF65-F5344CB8AC3E}">
        <p14:creationId xmlns:p14="http://schemas.microsoft.com/office/powerpoint/2010/main" val="1013028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638904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Data Types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0435645-4BEA-C746-9DDA-C125E7BFB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286907"/>
              </p:ext>
            </p:extLst>
          </p:nvPr>
        </p:nvGraphicFramePr>
        <p:xfrm>
          <a:off x="1295400" y="1932459"/>
          <a:ext cx="9601200" cy="32200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89085">
                  <a:extLst>
                    <a:ext uri="{9D8B030D-6E8A-4147-A177-3AD203B41FA5}">
                      <a16:colId xmlns:a16="http://schemas.microsoft.com/office/drawing/2014/main" val="2178573209"/>
                    </a:ext>
                  </a:extLst>
                </a:gridCol>
                <a:gridCol w="2279647">
                  <a:extLst>
                    <a:ext uri="{9D8B030D-6E8A-4147-A177-3AD203B41FA5}">
                      <a16:colId xmlns:a16="http://schemas.microsoft.com/office/drawing/2014/main" val="640076779"/>
                    </a:ext>
                  </a:extLst>
                </a:gridCol>
                <a:gridCol w="2226833">
                  <a:extLst>
                    <a:ext uri="{9D8B030D-6E8A-4147-A177-3AD203B41FA5}">
                      <a16:colId xmlns:a16="http://schemas.microsoft.com/office/drawing/2014/main" val="447282563"/>
                    </a:ext>
                  </a:extLst>
                </a:gridCol>
                <a:gridCol w="2505635">
                  <a:extLst>
                    <a:ext uri="{9D8B030D-6E8A-4147-A177-3AD203B41FA5}">
                      <a16:colId xmlns:a16="http://schemas.microsoft.com/office/drawing/2014/main" val="1492528602"/>
                    </a:ext>
                  </a:extLst>
                </a:gridCol>
              </a:tblGrid>
              <a:tr h="525346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Numerical Discrete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Numerical Continuous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Categorical</a:t>
                      </a:r>
                      <a:r>
                        <a:rPr lang="en-SG" sz="1400" b="1" baseline="0" dirty="0">
                          <a:solidFill>
                            <a:schemeClr val="bg1"/>
                          </a:solidFill>
                        </a:rPr>
                        <a:t> Nominal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1" dirty="0">
                          <a:solidFill>
                            <a:schemeClr val="bg1"/>
                          </a:solidFill>
                        </a:rPr>
                        <a:t>Categorical</a:t>
                      </a:r>
                      <a:r>
                        <a:rPr lang="en-SG" sz="1400" b="1" baseline="0" dirty="0">
                          <a:solidFill>
                            <a:schemeClr val="bg1"/>
                          </a:solidFill>
                        </a:rPr>
                        <a:t> Ordinal 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extLst>
                  <a:ext uri="{0D108BD9-81ED-4DB2-BD59-A6C34878D82A}">
                    <a16:rowId xmlns:a16="http://schemas.microsoft.com/office/drawing/2014/main" val="1569003838"/>
                  </a:ext>
                </a:extLst>
              </a:tr>
              <a:tr h="646799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Number of Credit Cards</a:t>
                      </a: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Income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Product Names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Rankings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extLst>
                  <a:ext uri="{0D108BD9-81ED-4DB2-BD59-A6C34878D82A}">
                    <a16:rowId xmlns:a16="http://schemas.microsoft.com/office/drawing/2014/main" val="5084728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Number</a:t>
                      </a:r>
                      <a:r>
                        <a:rPr lang="en-SG" sz="1400" b="1" baseline="0" dirty="0"/>
                        <a:t> of Family members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Profit</a:t>
                      </a:r>
                      <a:r>
                        <a:rPr lang="en-SG" sz="1400" b="1" baseline="0" dirty="0"/>
                        <a:t>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Sales</a:t>
                      </a:r>
                      <a:r>
                        <a:rPr lang="en-SG" sz="1400" b="1" baseline="0" dirty="0"/>
                        <a:t> Zones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Ratings on a scale of 1 to 5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extLst>
                  <a:ext uri="{0D108BD9-81ED-4DB2-BD59-A6C34878D82A}">
                    <a16:rowId xmlns:a16="http://schemas.microsoft.com/office/drawing/2014/main" val="3177097940"/>
                  </a:ext>
                </a:extLst>
              </a:tr>
              <a:tr h="623944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Number of customers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Gender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extLst>
                  <a:ext uri="{0D108BD9-81ED-4DB2-BD59-A6C34878D82A}">
                    <a16:rowId xmlns:a16="http://schemas.microsoft.com/office/drawing/2014/main" val="1976431380"/>
                  </a:ext>
                </a:extLst>
              </a:tr>
              <a:tr h="692411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Quantity</a:t>
                      </a:r>
                      <a:r>
                        <a:rPr lang="en-SG" sz="1400" b="1" baseline="0" dirty="0"/>
                        <a:t> Sold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060" marR="99060" marT="49530" marB="49530" anchor="ctr"/>
                </a:tc>
                <a:extLst>
                  <a:ext uri="{0D108BD9-81ED-4DB2-BD59-A6C34878D82A}">
                    <a16:rowId xmlns:a16="http://schemas.microsoft.com/office/drawing/2014/main" val="4136610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09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Supermarket Transactions 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0" y="1511812"/>
            <a:ext cx="11074997" cy="15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 set contains transactions made by supermarket customers over a two-year period. 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 and Customer ID are used to identify transactions and customers.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Purchase Date is a date variable.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variables are numerical? Categorical?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DD29B0-25BC-3040-B54F-F7D87E61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480" y="3710906"/>
            <a:ext cx="11657038" cy="237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7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— Supermarket Transactions 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0" y="1489495"/>
            <a:ext cx="11074997" cy="1939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 set contains transactions made by supermarket customers over a two-year period. 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 and Customer ID are used to identify transactions and customers.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Purchase Date is a date variable.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variable: Children, Units Sold, and Revenue.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Categorical variables: all the other variables.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DD29B0-25BC-3040-B54F-F7D87E61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480" y="3743181"/>
            <a:ext cx="11657038" cy="237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80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10919064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Summarizations for Numerical Data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558501" y="1572419"/>
            <a:ext cx="11074997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many ways to summarize numerical variables, both with numerical summary measures and with charts.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center: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spread: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deviation,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IQR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(Interquartile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Range)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distributions: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boxplot</a:t>
            </a: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601F78-AD6D-D645-86B8-34AE65CF3E41}"/>
              </a:ext>
            </a:extLst>
          </p:cNvPr>
          <p:cNvGrpSpPr/>
          <p:nvPr/>
        </p:nvGrpSpPr>
        <p:grpSpPr>
          <a:xfrm>
            <a:off x="1916306" y="4153423"/>
            <a:ext cx="8359386" cy="1261249"/>
            <a:chOff x="1354567" y="3737691"/>
            <a:chExt cx="8359386" cy="126124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40B1EC-2E41-3A41-9EBD-DB8D0C33C9AC}"/>
                </a:ext>
              </a:extLst>
            </p:cNvPr>
            <p:cNvSpPr/>
            <p:nvPr/>
          </p:nvSpPr>
          <p:spPr>
            <a:xfrm>
              <a:off x="1354567" y="3737692"/>
              <a:ext cx="1261241" cy="1261241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center?</a:t>
              </a:r>
              <a:endPara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1BFC48-51C5-7343-8E55-8766B3D185E6}"/>
                </a:ext>
              </a:extLst>
            </p:cNvPr>
            <p:cNvSpPr/>
            <p:nvPr/>
          </p:nvSpPr>
          <p:spPr>
            <a:xfrm>
              <a:off x="3670736" y="3737691"/>
              <a:ext cx="1261241" cy="1261241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values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spread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out?</a:t>
              </a:r>
              <a:endPara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AD58B6-F342-1B4A-8B9C-CA49F5ABF9E3}"/>
                </a:ext>
              </a:extLst>
            </p:cNvPr>
            <p:cNvSpPr/>
            <p:nvPr/>
          </p:nvSpPr>
          <p:spPr>
            <a:xfrm>
              <a:off x="6024071" y="3737699"/>
              <a:ext cx="1261241" cy="1261241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extreme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values?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824EA5-7404-CD41-9304-8F0C1873D58D}"/>
                </a:ext>
              </a:extLst>
            </p:cNvPr>
            <p:cNvSpPr/>
            <p:nvPr/>
          </p:nvSpPr>
          <p:spPr>
            <a:xfrm>
              <a:off x="8452712" y="3737691"/>
              <a:ext cx="1261241" cy="1261241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symmetric?</a:t>
              </a:r>
              <a:endPara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B78DF88-FA08-AF45-9526-F65FB5F22512}"/>
                </a:ext>
              </a:extLst>
            </p:cNvPr>
            <p:cNvCxnSpPr>
              <a:cxnSpLocks/>
            </p:cNvCxnSpPr>
            <p:nvPr/>
          </p:nvCxnSpPr>
          <p:spPr>
            <a:xfrm>
              <a:off x="2785110" y="4339197"/>
              <a:ext cx="635822" cy="0"/>
            </a:xfrm>
            <a:prstGeom prst="straightConnector1">
              <a:avLst/>
            </a:prstGeom>
            <a:ln>
              <a:solidFill>
                <a:srgbClr val="1016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502C990-7654-1E4E-89EF-227354285373}"/>
                </a:ext>
              </a:extLst>
            </p:cNvPr>
            <p:cNvCxnSpPr>
              <a:cxnSpLocks/>
            </p:cNvCxnSpPr>
            <p:nvPr/>
          </p:nvCxnSpPr>
          <p:spPr>
            <a:xfrm>
              <a:off x="5132070" y="4339197"/>
              <a:ext cx="635822" cy="0"/>
            </a:xfrm>
            <a:prstGeom prst="straightConnector1">
              <a:avLst/>
            </a:prstGeom>
            <a:ln>
              <a:solidFill>
                <a:srgbClr val="1016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517AF1-567F-A243-97B6-C18A6D54BE12}"/>
                </a:ext>
              </a:extLst>
            </p:cNvPr>
            <p:cNvCxnSpPr>
              <a:cxnSpLocks/>
            </p:cNvCxnSpPr>
            <p:nvPr/>
          </p:nvCxnSpPr>
          <p:spPr>
            <a:xfrm>
              <a:off x="7554332" y="4339197"/>
              <a:ext cx="635822" cy="0"/>
            </a:xfrm>
            <a:prstGeom prst="straightConnector1">
              <a:avLst/>
            </a:prstGeom>
            <a:ln>
              <a:solidFill>
                <a:srgbClr val="1016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900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10919064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Numerical Data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7A6430-B723-2A4C-8ADF-50BE6CD78273}"/>
                  </a:ext>
                </a:extLst>
              </p:cNvPr>
              <p:cNvSpPr txBox="1"/>
              <p:nvPr/>
            </p:nvSpPr>
            <p:spPr>
              <a:xfrm>
                <a:off x="558501" y="1504319"/>
                <a:ext cx="11074997" cy="4690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US" altLang="zh-CN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Mean:</a:t>
                </a:r>
                <a14:m>
                  <m:oMath xmlns:m="http://schemas.openxmlformats.org/officeDocument/2006/math">
                    <m:r>
                      <a:rPr lang="zh-CN" altLang="en-US" b="0" i="0" kern="100" smtClean="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zh-CN" altLang="en-US" b="0" i="1" kern="100" smtClean="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</m:t>
                    </m:r>
                    <m:r>
                      <a:rPr lang="zh-CN" altLang="en-US" i="1" kern="10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zh-CN" altLang="en-US" b="0" i="1" kern="100" smtClean="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zh-CN" b="0" i="1" kern="100" smtClean="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zh-CN" altLang="en-US" b="0" i="1" kern="100" smtClean="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altLang="zh-CN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i="1" kern="10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 kern="10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kern="10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</m:oMath>
                </a14:m>
                <a:endParaRPr lang="en-US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Good for evenly distributed data.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Affected by outliers.</a:t>
                </a:r>
              </a:p>
              <a:p>
                <a:pPr marL="285750" indent="-285750" algn="just">
                  <a:buFont typeface="Wingdings" pitchFamily="2" charset="2"/>
                  <a:buChar char="q"/>
                </a:pPr>
                <a:endParaRPr lang="en-US" sz="1400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q"/>
                </a:pPr>
                <a:endParaRPr lang="en-US" sz="1400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b="0" i="1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kern="100" smtClean="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kern="100" smtClean="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  <m:r>
                                      <a:rPr lang="en-US" b="0" i="1" kern="100" smtClean="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US" b="0" i="1" kern="100" smtClean="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odd</m:t>
                            </m:r>
                          </m:e>
                          <m:e>
                            <m:f>
                              <m:fPr>
                                <m:ctrlPr>
                                  <a:rPr lang="en-US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kern="100" smtClean="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kern="100" smtClean="0">
                                            <a:solidFill>
                                              <a:srgbClr val="11175E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kern="100" smtClean="0">
                                            <a:solidFill>
                                              <a:srgbClr val="11175E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b="0" i="1" kern="100" smtClean="0">
                                            <a:solidFill>
                                              <a:srgbClr val="11175E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r>
                                  <a:rPr lang="en-US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𝑋</m:t>
                                </m:r>
                                <m:r>
                                  <a:rPr lang="en-US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[</m:t>
                                </m:r>
                                <m:f>
                                  <m:fPr>
                                    <m:ctrlPr>
                                      <a:rPr lang="en-US" b="0" i="1" kern="100" smtClean="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kern="100" smtClean="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b="0" i="1" kern="100" smtClean="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+1]</m:t>
                                </m:r>
                              </m:num>
                              <m:den>
                                <m:r>
                                  <a:rPr lang="en-US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    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even</m:t>
                            </m:r>
                          </m:e>
                        </m:eqArr>
                      </m:e>
                    </m:d>
                  </m:oMath>
                </a14:m>
                <a:endParaRPr lang="en-US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Good for </a:t>
                </a:r>
                <a:r>
                  <a:rPr lang="en-US" sz="1600" b="1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ordinal</a:t>
                </a:r>
                <a:r>
                  <a:rPr 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data.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Less affected by outliers.</a:t>
                </a:r>
              </a:p>
              <a:p>
                <a:pPr marL="285750" indent="-285750" algn="just">
                  <a:buFont typeface="Wingdings" pitchFamily="2" charset="2"/>
                  <a:buChar char="q"/>
                </a:pPr>
                <a:endParaRPr lang="en-US" sz="1400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buFont typeface="Wingdings" pitchFamily="2" charset="2"/>
                  <a:buChar char="q"/>
                </a:pPr>
                <a:r>
                  <a:rPr 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Most frequent value for a variable.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Good for </a:t>
                </a:r>
                <a:r>
                  <a:rPr lang="en-US" sz="1600" b="1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nominal</a:t>
                </a:r>
                <a:r>
                  <a:rPr 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data.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7A6430-B723-2A4C-8ADF-50BE6CD78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1" y="1504319"/>
                <a:ext cx="11074997" cy="4690964"/>
              </a:xfrm>
              <a:prstGeom prst="rect">
                <a:avLst/>
              </a:prstGeom>
              <a:blipFill>
                <a:blip r:embed="rId2"/>
                <a:stretch>
                  <a:fillRect l="-459" t="-5676" b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eople Analytics demystified — Part 4: Mean vs Median — Pirical">
            <a:extLst>
              <a:ext uri="{FF2B5EF4-FFF2-40B4-BE49-F238E27FC236}">
                <a16:creationId xmlns:a16="http://schemas.microsoft.com/office/drawing/2014/main" id="{A0E2BAFD-4D5D-B348-8ED9-B09B283F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84" y="2432872"/>
            <a:ext cx="7026729" cy="283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87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10919064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Spread</a:t>
            </a:r>
            <a:r>
              <a:rPr lang="zh-CN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Numerical Data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7A6430-B723-2A4C-8ADF-50BE6CD78273}"/>
                  </a:ext>
                </a:extLst>
              </p:cNvPr>
              <p:cNvSpPr txBox="1"/>
              <p:nvPr/>
            </p:nvSpPr>
            <p:spPr>
              <a:xfrm>
                <a:off x="558501" y="1791577"/>
                <a:ext cx="11074997" cy="458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altLang="zh-CN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Range:</a:t>
                </a:r>
                <a:r>
                  <a:rPr lang="zh-CN" alt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kern="100" dirty="0" smtClean="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10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q"/>
                </a:pPr>
                <a:endParaRPr lang="en-US" altLang="zh-CN" sz="1400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altLang="zh-CN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IQR:</a:t>
                </a:r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10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kern="100" dirty="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10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zh-CN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zh-CN" sz="1600" kern="1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Q1</a:t>
                </a:r>
                <a:r>
                  <a:rPr lang="zh-CN" altLang="en-US" sz="1600" kern="1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kern="1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first quartile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the median of the data points to the left of the median in the ordered list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altLang="zh-CN" sz="1600" kern="1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Q3</a:t>
                </a:r>
                <a:r>
                  <a:rPr lang="zh-CN" altLang="en-US" sz="1600" kern="1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kern="1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t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hird</a:t>
                </a:r>
                <a:r>
                  <a:rPr lang="en-US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quartile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the median of the data points to the </a:t>
                </a:r>
                <a:r>
                  <a:rPr lang="en-US" altLang="zh-CN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right</a:t>
                </a:r>
                <a:r>
                  <a:rPr lang="en-US" sz="16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the median in the ordered list</a:t>
                </a:r>
                <a:endParaRPr lang="en-US" altLang="zh-CN" sz="1600" kern="1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q"/>
                </a:pPr>
                <a:endParaRPr lang="en-US" altLang="zh-CN" sz="1400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altLang="zh-CN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</a:t>
                </a:r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Variance:</a:t>
                </a:r>
                <a:r>
                  <a:rPr lang="zh-CN" alt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zh-CN" altLang="en-US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CN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altLang="zh-CN" b="0" i="1" kern="100" smtClean="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i="1" kern="10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i="1" kern="10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 kern="10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kern="10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 kern="10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i="1" kern="10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zh-CN" altLang="en-US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zh-CN" altLang="en-US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  <m:r>
                                  <a:rPr lang="en-US" altLang="zh-CN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i="1" kern="10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altLang="zh-CN" sz="2400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 algn="just">
                  <a:buFont typeface="Wingdings" pitchFamily="2" charset="2"/>
                  <a:buChar char="§"/>
                </a:pPr>
                <a:r>
                  <a:rPr lang="en-US" altLang="zh-CN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</a:t>
                </a:r>
                <a:r>
                  <a:rPr lang="zh-CN" alt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standard</a:t>
                </a:r>
                <a:r>
                  <a:rPr lang="zh-CN" alt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deviation:</a:t>
                </a:r>
                <a:r>
                  <a:rPr lang="zh-CN" alt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i="1" kern="100" smtClean="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</m:oMath>
                </a14:m>
                <a:endParaRPr lang="en-US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q"/>
                </a:pPr>
                <a:endParaRPr lang="en-US" altLang="zh-CN" sz="1400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altLang="zh-CN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</a:t>
                </a:r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Variance:</a:t>
                </a:r>
                <a:r>
                  <a:rPr lang="zh-CN" alt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altLang="zh-CN" i="1" kern="100">
                        <a:solidFill>
                          <a:srgbClr val="11175E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i="1" kern="10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zh-CN" altLang="en-US" i="1" kern="10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 kern="10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kern="100" smtClean="0">
                                <a:solidFill>
                                  <a:srgbClr val="11175E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 kern="10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i="1" kern="10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solidFill>
                                          <a:srgbClr val="11175E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zh-CN" altLang="en-US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zh-CN" altLang="en-US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𝜇</m:t>
                                </m:r>
                                <m:r>
                                  <a:rPr lang="en-US" altLang="zh-CN" i="1" kern="10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kern="100" smtClean="0">
                                    <a:solidFill>
                                      <a:srgbClr val="11175E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altLang="zh-CN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zh-CN" altLang="en-US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</a:t>
                </a:r>
                <a:endParaRPr lang="en-US" altLang="zh-CN" sz="2400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 algn="just">
                  <a:buFont typeface="Wingdings" pitchFamily="2" charset="2"/>
                  <a:buChar char="§"/>
                </a:pPr>
                <a:r>
                  <a:rPr lang="en-US" altLang="zh-CN" sz="1600" kern="10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</a:t>
                </a:r>
                <a:r>
                  <a:rPr lang="zh-CN" altLang="en-US" sz="1600" kern="10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standard</a:t>
                </a:r>
                <a:r>
                  <a:rPr lang="zh-CN" alt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deviation:</a:t>
                </a:r>
                <a:r>
                  <a:rPr lang="zh-CN" altLang="en-US" sz="1600" kern="100" dirty="0">
                    <a:solidFill>
                      <a:srgbClr val="11175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b="0" i="1" kern="100" smtClean="0">
                            <a:solidFill>
                              <a:srgbClr val="11175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600" kern="100" dirty="0">
                  <a:solidFill>
                    <a:srgbClr val="11175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7A6430-B723-2A4C-8ADF-50BE6CD78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01" y="1791577"/>
                <a:ext cx="11074997" cy="4584204"/>
              </a:xfrm>
              <a:prstGeom prst="rect">
                <a:avLst/>
              </a:prstGeom>
              <a:blipFill>
                <a:blip r:embed="rId2"/>
                <a:stretch>
                  <a:fillRect l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001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10424212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Analysis for Numeric Data — Histograms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BF920-8752-CE48-92A6-E4588C7E52B8}"/>
              </a:ext>
            </a:extLst>
          </p:cNvPr>
          <p:cNvSpPr txBox="1"/>
          <p:nvPr/>
        </p:nvSpPr>
        <p:spPr>
          <a:xfrm>
            <a:off x="502118" y="1841300"/>
            <a:ext cx="5093459" cy="34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histogram is the most common type of chart for showing the distribution of a numerical variable.</a:t>
            </a:r>
          </a:p>
          <a:p>
            <a:pPr marL="742950" lvl="1" indent="-28575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based on binning the variable — that is, dividing it up into several categories. Bins are also sometimes called "intervals", "classes", or "buckets”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column chart of the counts in the various categories. The heights of the bars tell us how many data points are in each bin.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histogram is great for showing the shape of distribution (symmetric or skewed).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425087-A36B-2246-ABB4-1C0784CC6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91" y="2553093"/>
            <a:ext cx="6089358" cy="24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2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10424212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Analysis for Numeric Data — Histograms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BF920-8752-CE48-92A6-E4588C7E52B8}"/>
              </a:ext>
            </a:extLst>
          </p:cNvPr>
          <p:cNvSpPr txBox="1"/>
          <p:nvPr/>
        </p:nvSpPr>
        <p:spPr>
          <a:xfrm>
            <a:off x="502118" y="1841300"/>
            <a:ext cx="5093459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right plot is a histogram that represents the distribution of cable diameters in a manufacturing process.</a:t>
            </a:r>
          </a:p>
          <a:p>
            <a:pPr marL="342900" indent="-342900" algn="just">
              <a:spcAft>
                <a:spcPts val="600"/>
              </a:spcAft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blue curve is the </a:t>
            </a: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curve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is better at displaying the distribution shape.</a:t>
            </a:r>
          </a:p>
          <a:p>
            <a:pPr marL="342900" indent="-342900" algn="just">
              <a:spcAft>
                <a:spcPts val="600"/>
              </a:spcAft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distribution looks symmetric around the cable diameter mean (0.546 cm) and appears to fit the 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Normal Distribution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fairly well.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425087-A36B-2246-ABB4-1C0784CC6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3" y="1965443"/>
            <a:ext cx="5151482" cy="336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72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6" y="842959"/>
            <a:ext cx="1006795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Analysis for Numeric Data — Boxplots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295291" y="2020474"/>
            <a:ext cx="4721552" cy="373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box plot (or box-whisker plot) is an alternative type of chart for showing the distribution of a variable.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box plo</a:t>
            </a:r>
            <a:r>
              <a:rPr lang="en-US" altLang="zh-CN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 the five-number summary of a set of data. The five-number summary is the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quartile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quartile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050A3-42AC-A841-88B3-EBF3FDFF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35" y="2479126"/>
            <a:ext cx="6388674" cy="28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0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6" y="842959"/>
            <a:ext cx="1006795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Analysis for Numeric Data — Boxplots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233506" y="2690080"/>
            <a:ext cx="5582409" cy="165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left image is a comparison between a boxplot and the probability density curve.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distribution is the normal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050A3-42AC-A841-88B3-EBF3FDFF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86" y="1358576"/>
            <a:ext cx="5390617" cy="539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4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10370424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Data Analysis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507170" y="1865357"/>
            <a:ext cx="5766995" cy="376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altLang="zh-CN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data analysis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 a problem that needs to be solved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and exploration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 and validation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deployment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Results and Feedback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up to you to ask good questions and then take advantage of the most appropriate tools to answer them.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FE396F-E87C-494D-A0D1-F0EB62E489A6}"/>
              </a:ext>
            </a:extLst>
          </p:cNvPr>
          <p:cNvGrpSpPr/>
          <p:nvPr/>
        </p:nvGrpSpPr>
        <p:grpSpPr>
          <a:xfrm>
            <a:off x="7386703" y="1865357"/>
            <a:ext cx="4356357" cy="4299759"/>
            <a:chOff x="3964053" y="1643865"/>
            <a:chExt cx="4356357" cy="4299759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0952CBB4-80DD-AE44-8AF6-4504D9967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739" y="3057098"/>
              <a:ext cx="1164521" cy="1473295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FC2CC2-AF50-474D-BB7A-02117AE0085E}"/>
                </a:ext>
              </a:extLst>
            </p:cNvPr>
            <p:cNvSpPr/>
            <p:nvPr/>
          </p:nvSpPr>
          <p:spPr>
            <a:xfrm>
              <a:off x="5513739" y="1643865"/>
              <a:ext cx="1164521" cy="1140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Find a business problem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A9A5F9-5132-5D41-9039-6D909BDBBA9A}"/>
                </a:ext>
              </a:extLst>
            </p:cNvPr>
            <p:cNvSpPr/>
            <p:nvPr/>
          </p:nvSpPr>
          <p:spPr>
            <a:xfrm>
              <a:off x="7063424" y="2449661"/>
              <a:ext cx="1164521" cy="1140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Collect the data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E7ABF0D-8234-0F41-BBB5-C4444B23E24E}"/>
                </a:ext>
              </a:extLst>
            </p:cNvPr>
            <p:cNvSpPr/>
            <p:nvPr/>
          </p:nvSpPr>
          <p:spPr>
            <a:xfrm>
              <a:off x="7155889" y="4189700"/>
              <a:ext cx="1164521" cy="1140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200" dirty="0"/>
                <a:t>Prepare the data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E9212B-26B6-1148-8158-EC4F866A7556}"/>
                </a:ext>
              </a:extLst>
            </p:cNvPr>
            <p:cNvSpPr/>
            <p:nvPr/>
          </p:nvSpPr>
          <p:spPr>
            <a:xfrm>
              <a:off x="5513739" y="4803193"/>
              <a:ext cx="1164521" cy="1140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200" dirty="0"/>
                <a:t>Create a model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2D3511-0264-274C-B2DD-D1D2A202962E}"/>
                </a:ext>
              </a:extLst>
            </p:cNvPr>
            <p:cNvSpPr/>
            <p:nvPr/>
          </p:nvSpPr>
          <p:spPr>
            <a:xfrm>
              <a:off x="3964053" y="4189700"/>
              <a:ext cx="1164521" cy="1140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200" dirty="0"/>
                <a:t>Evaluate the model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1FFB99E-1B6E-C64C-BD0B-9DD7278DB91F}"/>
                </a:ext>
              </a:extLst>
            </p:cNvPr>
            <p:cNvSpPr/>
            <p:nvPr/>
          </p:nvSpPr>
          <p:spPr>
            <a:xfrm>
              <a:off x="3964054" y="2458768"/>
              <a:ext cx="1164521" cy="11404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1200" dirty="0"/>
                <a:t>Deploy the model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6C79717F-578E-D140-B376-330E4B2F9BFA}"/>
                </a:ext>
              </a:extLst>
            </p:cNvPr>
            <p:cNvSpPr/>
            <p:nvPr/>
          </p:nvSpPr>
          <p:spPr>
            <a:xfrm rot="18522662">
              <a:off x="6707388" y="2307097"/>
              <a:ext cx="533795" cy="33092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F855C2B1-4DDA-FC4D-912F-37A082094ACA}"/>
                </a:ext>
              </a:extLst>
            </p:cNvPr>
            <p:cNvSpPr/>
            <p:nvPr/>
          </p:nvSpPr>
          <p:spPr>
            <a:xfrm>
              <a:off x="7378786" y="3724436"/>
              <a:ext cx="533795" cy="33092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own Arrow 30">
              <a:extLst>
                <a:ext uri="{FF2B5EF4-FFF2-40B4-BE49-F238E27FC236}">
                  <a16:creationId xmlns:a16="http://schemas.microsoft.com/office/drawing/2014/main" id="{61B12D5E-D528-4D46-983D-C3FD182DC696}"/>
                </a:ext>
              </a:extLst>
            </p:cNvPr>
            <p:cNvSpPr/>
            <p:nvPr/>
          </p:nvSpPr>
          <p:spPr>
            <a:xfrm rot="2865610">
              <a:off x="6650179" y="4964541"/>
              <a:ext cx="533795" cy="33092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D222B148-5F98-9C4D-87EC-E129115D00EC}"/>
                </a:ext>
              </a:extLst>
            </p:cNvPr>
            <p:cNvSpPr/>
            <p:nvPr/>
          </p:nvSpPr>
          <p:spPr>
            <a:xfrm rot="7136578">
              <a:off x="5024868" y="4994691"/>
              <a:ext cx="533795" cy="33092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7AE21406-A5C8-CF42-BE29-0F31CD8571C4}"/>
                </a:ext>
              </a:extLst>
            </p:cNvPr>
            <p:cNvSpPr/>
            <p:nvPr/>
          </p:nvSpPr>
          <p:spPr>
            <a:xfrm rot="10800000">
              <a:off x="4274279" y="3724436"/>
              <a:ext cx="533795" cy="33092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3FF48744-A763-6D4D-981D-4E5040285E20}"/>
                </a:ext>
              </a:extLst>
            </p:cNvPr>
            <p:cNvSpPr/>
            <p:nvPr/>
          </p:nvSpPr>
          <p:spPr>
            <a:xfrm rot="13861308">
              <a:off x="4911895" y="2284201"/>
              <a:ext cx="533795" cy="330920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745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6" y="842959"/>
            <a:ext cx="11360127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Summarizations for Categorical Data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558500" y="1624355"/>
            <a:ext cx="11074997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only a few possibilities for describing a categorical variable, all based on counting.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chart, and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two-way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tables.</a:t>
            </a: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03458A-7309-BD4C-8A51-995F4950CEE3}"/>
              </a:ext>
            </a:extLst>
          </p:cNvPr>
          <p:cNvGrpSpPr/>
          <p:nvPr/>
        </p:nvGrpSpPr>
        <p:grpSpPr>
          <a:xfrm>
            <a:off x="1916305" y="3092312"/>
            <a:ext cx="8359386" cy="1261249"/>
            <a:chOff x="1010322" y="2993458"/>
            <a:chExt cx="8359386" cy="12612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BABB21-B202-BA46-9201-2772BCFCE718}"/>
                </a:ext>
              </a:extLst>
            </p:cNvPr>
            <p:cNvSpPr/>
            <p:nvPr/>
          </p:nvSpPr>
          <p:spPr>
            <a:xfrm>
              <a:off x="1010322" y="2993459"/>
              <a:ext cx="1261241" cy="1261241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Count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categories</a:t>
              </a:r>
              <a:endPara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FA3C68-6E9D-DB44-986D-B90D6BDC062B}"/>
                </a:ext>
              </a:extLst>
            </p:cNvPr>
            <p:cNvSpPr/>
            <p:nvPr/>
          </p:nvSpPr>
          <p:spPr>
            <a:xfrm>
              <a:off x="3326491" y="2993458"/>
              <a:ext cx="1261241" cy="1261241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Give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names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categories</a:t>
              </a:r>
              <a:endPara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B603B8-CAD5-D749-A7B8-C81868D5C775}"/>
                </a:ext>
              </a:extLst>
            </p:cNvPr>
            <p:cNvSpPr/>
            <p:nvPr/>
          </p:nvSpPr>
          <p:spPr>
            <a:xfrm>
              <a:off x="5679826" y="2993466"/>
              <a:ext cx="1261241" cy="1261241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Count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observations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each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category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6601FF-7071-504F-8B49-4A2BCBDFF0FE}"/>
                </a:ext>
              </a:extLst>
            </p:cNvPr>
            <p:cNvSpPr/>
            <p:nvPr/>
          </p:nvSpPr>
          <p:spPr>
            <a:xfrm>
              <a:off x="8108467" y="2993458"/>
              <a:ext cx="1261241" cy="1261241"/>
            </a:xfrm>
            <a:prstGeom prst="rect">
              <a:avLst/>
            </a:prstGeom>
            <a:ln>
              <a:solidFill>
                <a:srgbClr val="10165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frequency</a:t>
              </a:r>
              <a:r>
                <a:rPr lang="zh-CN" altLang="en-US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</a:t>
              </a:r>
              <a:endPara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012190-2AAD-794F-B05E-A00DDA36ABE5}"/>
                </a:ext>
              </a:extLst>
            </p:cNvPr>
            <p:cNvCxnSpPr>
              <a:cxnSpLocks/>
            </p:cNvCxnSpPr>
            <p:nvPr/>
          </p:nvCxnSpPr>
          <p:spPr>
            <a:xfrm>
              <a:off x="2440865" y="3594964"/>
              <a:ext cx="635822" cy="0"/>
            </a:xfrm>
            <a:prstGeom prst="straightConnector1">
              <a:avLst/>
            </a:prstGeom>
            <a:ln>
              <a:solidFill>
                <a:srgbClr val="1016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FFD3F2-A174-BE42-8AEB-D979E0D9C6CC}"/>
                </a:ext>
              </a:extLst>
            </p:cNvPr>
            <p:cNvCxnSpPr>
              <a:cxnSpLocks/>
            </p:cNvCxnSpPr>
            <p:nvPr/>
          </p:nvCxnSpPr>
          <p:spPr>
            <a:xfrm>
              <a:off x="4787825" y="3594964"/>
              <a:ext cx="635822" cy="0"/>
            </a:xfrm>
            <a:prstGeom prst="straightConnector1">
              <a:avLst/>
            </a:prstGeom>
            <a:ln>
              <a:solidFill>
                <a:srgbClr val="1016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432CFA5-BC69-304D-84FE-29F354871AA3}"/>
                </a:ext>
              </a:extLst>
            </p:cNvPr>
            <p:cNvCxnSpPr>
              <a:cxnSpLocks/>
            </p:cNvCxnSpPr>
            <p:nvPr/>
          </p:nvCxnSpPr>
          <p:spPr>
            <a:xfrm>
              <a:off x="7210087" y="3594964"/>
              <a:ext cx="635822" cy="0"/>
            </a:xfrm>
            <a:prstGeom prst="straightConnector1">
              <a:avLst/>
            </a:prstGeom>
            <a:ln>
              <a:solidFill>
                <a:srgbClr val="10165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534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6" y="842959"/>
            <a:ext cx="11360127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Summarizations for Categorical Data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558500" y="1624355"/>
            <a:ext cx="11074997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only a few possibilities for describing a categorical variable, all based on counting.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graph,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chart, and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two-way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zh-CN" alt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tables.</a:t>
            </a:r>
            <a:endParaRPr lang="en-US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F24F6-23CF-7C49-B57D-C9138756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00" y="2886121"/>
            <a:ext cx="6152370" cy="3128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66666-8068-564D-86B3-77FC1C48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607" y="3607567"/>
            <a:ext cx="5151883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4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330119" y="1625675"/>
            <a:ext cx="5904083" cy="3878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outlier is a value or an entire observation (row) that lies well outside of the norm.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statisticians define an outlier as any value more than </a:t>
            </a: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standard deviations 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</a:t>
            </a: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this is only a rule of thumb.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dealing with outliers, it is best to run the analyses in two ways.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outliers.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the outliers.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49BE06-89BA-1843-9672-09112182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70" y="2113005"/>
            <a:ext cx="5643026" cy="29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354598" y="2274581"/>
            <a:ext cx="5904083" cy="2678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to detect outliers.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Interquartile range (IQR)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 observation is considered as an outlier if it falls out of the interquartile range.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Boxplot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Scatterplot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49BE06-89BA-1843-9672-09112182F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7" y="1830571"/>
            <a:ext cx="5643026" cy="2257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FEEC7-C0BE-7143-8E4B-987BE6FC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12" y="4087781"/>
            <a:ext cx="5250195" cy="2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1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623005"/>
            <a:ext cx="11074997" cy="417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real data sets have missing values in the data.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issues is how to detect missing values.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more important issue is what to do about the detected missing values.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all,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there’re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information,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example,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with high salaries generally do not want to reveal their incomes in surveys.</a:t>
            </a: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option is to simply ignore them. Then you will have to be aware of how the software deals with missing values.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Another option is to fill in missing values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third option is to fill in missing values with the average of non-missing values, but this isn’t usually a very good option.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examine the non-missing values in the row</a:t>
            </a:r>
            <a:r>
              <a:rPr lang="en-US" sz="1400" i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 missing value; these values might provide clues on what the missing value should be.</a:t>
            </a:r>
          </a:p>
        </p:txBody>
      </p:sp>
    </p:spTree>
    <p:extLst>
      <p:ext uri="{BB962C8B-B14F-4D97-AF65-F5344CB8AC3E}">
        <p14:creationId xmlns:p14="http://schemas.microsoft.com/office/powerpoint/2010/main" val="2524258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Data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EE9D9A-C8D7-1946-9F78-F5F197FCE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623" y="1832345"/>
            <a:ext cx="6786754" cy="444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870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Data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8006C9-418C-234A-B1AE-9C975D512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305" y="1598428"/>
            <a:ext cx="7729389" cy="494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930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Data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9E9577-A1E6-8A40-834D-467CC966E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86"/>
          <a:stretch/>
        </p:blipFill>
        <p:spPr bwMode="auto">
          <a:xfrm>
            <a:off x="3165663" y="1797650"/>
            <a:ext cx="5860674" cy="440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590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Data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B00BB-EAB6-3445-B49D-09B12A9633FA}"/>
              </a:ext>
            </a:extLst>
          </p:cNvPr>
          <p:cNvSpPr txBox="1"/>
          <p:nvPr/>
        </p:nvSpPr>
        <p:spPr>
          <a:xfrm>
            <a:off x="558500" y="1895538"/>
            <a:ext cx="11074997" cy="1087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quickly tell me what the trend of the international </a:t>
            </a:r>
            <a:r>
              <a:rPr lang="en-US" kern="10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is? 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or decreasing? </a:t>
            </a:r>
          </a:p>
          <a:p>
            <a:pPr marL="342900" lvl="0" indent="-342900" algn="just"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the domestic sales?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5142B-9AAE-854D-97B3-987EA7066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3429000"/>
            <a:ext cx="8839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32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Data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1B00BB-EAB6-3445-B49D-09B12A9633FA}"/>
              </a:ext>
            </a:extLst>
          </p:cNvPr>
          <p:cNvSpPr txBox="1"/>
          <p:nvPr/>
        </p:nvSpPr>
        <p:spPr>
          <a:xfrm>
            <a:off x="558499" y="1413625"/>
            <a:ext cx="11074997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Graphics easily reveal the trends.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C5ECA-7248-9F46-9BF6-22D0088CD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2206025"/>
            <a:ext cx="8686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048EC-C2C0-FB46-99DA-87CAE545EC2A}"/>
              </a:ext>
            </a:extLst>
          </p:cNvPr>
          <p:cNvSpPr txBox="1"/>
          <p:nvPr/>
        </p:nvSpPr>
        <p:spPr>
          <a:xfrm>
            <a:off x="558501" y="1547244"/>
            <a:ext cx="11074997" cy="452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part of statistical practice concerned with reviewing, communicating, and using data where there is a low level of knowledge about its cause system.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Typically the first step in analyzing data.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heavy use of graphical techniques (e.g., bar charts, pie charts, and histograms).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makes use of simple descriptive statistics (e.g., mean and variance).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Purposes of EDA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 the underlying structure.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important variables.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outliers and anomalies.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challenge to summarize data so that the important information stands out clearly.</a:t>
            </a:r>
          </a:p>
        </p:txBody>
      </p:sp>
    </p:spTree>
    <p:extLst>
      <p:ext uri="{BB962C8B-B14F-4D97-AF65-F5344CB8AC3E}">
        <p14:creationId xmlns:p14="http://schemas.microsoft.com/office/powerpoint/2010/main" val="32527122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Visualize?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635945"/>
            <a:ext cx="11074997" cy="358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SG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 is not a personal preference, to be done “just in case some people are more visual”. It is a necessity! </a:t>
            </a:r>
            <a:endParaRPr lang="en-US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2" indent="-285750" algn="just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previous slide is a classical example of how some insights can only be found through visualization</a:t>
            </a:r>
            <a:r>
              <a:rPr lang="en-SG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SG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step in understanding your data should always be to examine it visually. Visualization can play a critical role in helping you figure out what the interesting questions are.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 the picture superiority effect: pictures are retained at much higher rates than words.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i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picture is worth a thousand words</a:t>
            </a: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SG" sz="16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46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Visualize?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608630"/>
            <a:ext cx="11074997" cy="165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good visualization reduces the time to insight. Here is a simple example.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Suppose you receive the following report of monthly revenues by product and region. Which were your five highest-revenue product / regions last month?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DD29B0-25BC-3040-B54F-F7D87E61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11" y="3807502"/>
            <a:ext cx="8564037" cy="144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145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Visualize?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705451"/>
            <a:ext cx="110749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us add color.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9D36B-C80B-5A4F-8E55-7C08A0BC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86" y="2287657"/>
            <a:ext cx="8448825" cy="1152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7BB3D-059E-7745-ACCD-BB9BDCC5AD6F}"/>
              </a:ext>
            </a:extLst>
          </p:cNvPr>
          <p:cNvSpPr txBox="1"/>
          <p:nvPr/>
        </p:nvSpPr>
        <p:spPr>
          <a:xfrm>
            <a:off x="558501" y="3750446"/>
            <a:ext cx="1107499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some applications, eliminating all distractions with a very simple visualization can be effective.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F69AE-5713-AC4D-B171-334B2DA5D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86" y="4779778"/>
            <a:ext cx="8409821" cy="114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Visualize?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slide2.jpg">
            <a:extLst>
              <a:ext uri="{FF2B5EF4-FFF2-40B4-BE49-F238E27FC236}">
                <a16:creationId xmlns:a16="http://schemas.microsoft.com/office/drawing/2014/main" id="{CF880149-78FB-F44A-BE17-F215442AD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14" y="1655844"/>
            <a:ext cx="6393371" cy="47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39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Visualize?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lide3.jpg">
            <a:extLst>
              <a:ext uri="{FF2B5EF4-FFF2-40B4-BE49-F238E27FC236}">
                <a16:creationId xmlns:a16="http://schemas.microsoft.com/office/drawing/2014/main" id="{23D2EABA-2EDB-B34A-B7E7-153ACDF700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05" y="1595523"/>
            <a:ext cx="6410390" cy="48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66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705451"/>
            <a:ext cx="11074997" cy="1529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appropriate axis levels. 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at zero baseline.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small differences matter, then exhibit differences rather than levels.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plot changes from prior years.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DD29B0-25BC-3040-B54F-F7D87E61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59" y="3608018"/>
            <a:ext cx="6906081" cy="254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199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705451"/>
            <a:ext cx="11074997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about 2/3 of the graph for the data.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DD29B0-25BC-3040-B54F-F7D87E61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61" y="2673275"/>
            <a:ext cx="6162477" cy="347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905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705451"/>
            <a:ext cx="11074997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appropriate order. 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random order.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order in data (highlights as needed).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DD29B0-25BC-3040-B54F-F7D87E61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96" y="3471783"/>
            <a:ext cx="4218086" cy="254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6FC742C-EA05-9D4F-BE53-8AF83C9E4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18" y="3471783"/>
            <a:ext cx="4218086" cy="254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16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95572" y="2828579"/>
            <a:ext cx="5731088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appropriate order. 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random order.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order in data (highlights as needed).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FC742C-EA05-9D4F-BE53-8AF83C9E4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40" y="1713989"/>
            <a:ext cx="4383516" cy="463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502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95572" y="2828579"/>
            <a:ext cx="6843196" cy="120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rid of chart-junk. 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the data speak. Remove all ink that is not serving a purpose.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 all else, show the data.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FC742C-EA05-9D4F-BE53-8AF83C9E4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16" y="1713989"/>
            <a:ext cx="2980785" cy="463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976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Populations and Samples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048EC-C2C0-FB46-99DA-87CAE545EC2A}"/>
              </a:ext>
            </a:extLst>
          </p:cNvPr>
          <p:cNvSpPr txBox="1"/>
          <p:nvPr/>
        </p:nvSpPr>
        <p:spPr>
          <a:xfrm>
            <a:off x="558501" y="1951527"/>
            <a:ext cx="11074997" cy="2764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includes all of the entities of interest in a study (people, households, machines, etc.)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potential voters in a presidential election.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subscribers to cable television.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invoices submitted for Medicare reimbursement by nursing homes.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subset of the population, often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chosen and preferably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population as a whole.</a:t>
            </a:r>
          </a:p>
        </p:txBody>
      </p:sp>
    </p:spTree>
    <p:extLst>
      <p:ext uri="{BB962C8B-B14F-4D97-AF65-F5344CB8AC3E}">
        <p14:creationId xmlns:p14="http://schemas.microsoft.com/office/powerpoint/2010/main" val="2592727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550991"/>
            <a:ext cx="11074997" cy="8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Maximize the data ink ratio.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ink ratio = data-ink / total ink.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DD29B0-25BC-3040-B54F-F7D87E61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716" y="2903732"/>
            <a:ext cx="3493460" cy="332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665C17D-5E98-D745-B506-3E0221839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825" y="2903732"/>
            <a:ext cx="4082004" cy="332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CB1E48-E710-1242-8ADE-B6B6F9F83BC2}"/>
              </a:ext>
            </a:extLst>
          </p:cNvPr>
          <p:cNvSpPr txBox="1"/>
          <p:nvPr/>
        </p:nvSpPr>
        <p:spPr>
          <a:xfrm>
            <a:off x="2590487" y="623931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Data Ink Ratio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1EB51-82FF-854F-AF40-926DCA8A5F9D}"/>
              </a:ext>
            </a:extLst>
          </p:cNvPr>
          <p:cNvSpPr txBox="1"/>
          <p:nvPr/>
        </p:nvSpPr>
        <p:spPr>
          <a:xfrm>
            <a:off x="7736220" y="623931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Data Ink Ratio</a:t>
            </a:r>
          </a:p>
        </p:txBody>
      </p:sp>
    </p:spTree>
    <p:extLst>
      <p:ext uri="{BB962C8B-B14F-4D97-AF65-F5344CB8AC3E}">
        <p14:creationId xmlns:p14="http://schemas.microsoft.com/office/powerpoint/2010/main" val="1238882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Visualization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428087"/>
            <a:ext cx="11074997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Books that you might be interested.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DD29B0-25BC-3040-B54F-F7D87E61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22" y="2200939"/>
            <a:ext cx="3275393" cy="440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665C17D-5E98-D745-B506-3E0221839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587" y="2201239"/>
            <a:ext cx="3565864" cy="440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316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9811026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173BD-D9FD-9640-A955-FD6D88BAE222}"/>
              </a:ext>
            </a:extLst>
          </p:cNvPr>
          <p:cNvSpPr txBox="1"/>
          <p:nvPr/>
        </p:nvSpPr>
        <p:spPr>
          <a:xfrm>
            <a:off x="558501" y="1677270"/>
            <a:ext cx="11074997" cy="350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familiar with data types.</a:t>
            </a:r>
            <a:endParaRPr lang="en-SG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Summarization and distribution analysis of numerical data</a:t>
            </a:r>
            <a:r>
              <a:rPr lang="en-SG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Summarization of categorical data.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the necessity of visualization.</a:t>
            </a: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for today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install Tableau and Python on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35003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and Inferential Statistics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048EC-C2C0-FB46-99DA-87CAE545EC2A}"/>
              </a:ext>
            </a:extLst>
          </p:cNvPr>
          <p:cNvSpPr txBox="1"/>
          <p:nvPr/>
        </p:nvSpPr>
        <p:spPr>
          <a:xfrm>
            <a:off x="558501" y="1951527"/>
            <a:ext cx="11074997" cy="378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the data for the whole population.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 to describe the whole data.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like mean, standard deviation etc.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and understand the data in powerful ways.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Inferential Statistics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have a sample and want to generalize to the whole population.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Mean, standard deviation etc. are statistics, not parameters.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Steps: 1) modeling (hypotheses); 2) estimating parameters; 3) estimating errors via testing.</a:t>
            </a:r>
          </a:p>
        </p:txBody>
      </p:sp>
    </p:spTree>
    <p:extLst>
      <p:ext uri="{BB962C8B-B14F-4D97-AF65-F5344CB8AC3E}">
        <p14:creationId xmlns:p14="http://schemas.microsoft.com/office/powerpoint/2010/main" val="225897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Sampling?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541AB2-E989-E340-B818-39E25E8AE302}"/>
              </a:ext>
            </a:extLst>
          </p:cNvPr>
          <p:cNvGrpSpPr/>
          <p:nvPr/>
        </p:nvGrpSpPr>
        <p:grpSpPr>
          <a:xfrm>
            <a:off x="2855898" y="2378596"/>
            <a:ext cx="6480203" cy="3871441"/>
            <a:chOff x="1141397" y="1055405"/>
            <a:chExt cx="6480203" cy="38714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81B2CD-2854-574F-B892-E97864A2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1397" y="1700154"/>
              <a:ext cx="4736955" cy="32266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A51ADF-8A97-4B4E-986C-967F944D8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3279" y="1055405"/>
              <a:ext cx="2428321" cy="20343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EAC194-285E-EE4D-9B51-FE48BCE2B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352" y="3089713"/>
              <a:ext cx="1390650" cy="111442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183F810-9ADD-7B4C-9326-FE02BA099C25}"/>
              </a:ext>
            </a:extLst>
          </p:cNvPr>
          <p:cNvSpPr txBox="1"/>
          <p:nvPr/>
        </p:nvSpPr>
        <p:spPr>
          <a:xfrm>
            <a:off x="558500" y="1624355"/>
            <a:ext cx="11074997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difference between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and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results ranged between 0 - 3%.</a:t>
            </a:r>
          </a:p>
        </p:txBody>
      </p:sp>
    </p:spTree>
    <p:extLst>
      <p:ext uri="{BB962C8B-B14F-4D97-AF65-F5344CB8AC3E}">
        <p14:creationId xmlns:p14="http://schemas.microsoft.com/office/powerpoint/2010/main" val="307171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Sets, Variables, and Observations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048EC-C2C0-FB46-99DA-87CAE545EC2A}"/>
              </a:ext>
            </a:extLst>
          </p:cNvPr>
          <p:cNvSpPr txBox="1"/>
          <p:nvPr/>
        </p:nvSpPr>
        <p:spPr>
          <a:xfrm>
            <a:off x="558501" y="1951527"/>
            <a:ext cx="11074997" cy="3878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usually a rectangular array of data, with variables in columns and observations in rows.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(or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a characteristic of members of a population, such as height, gender, or salary.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(or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a list of all variable values for a single member of a population, a.k.a., feature vector.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 of the data set as a table.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are variables.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Rows are observations.</a:t>
            </a:r>
          </a:p>
        </p:txBody>
      </p:sp>
    </p:spTree>
    <p:extLst>
      <p:ext uri="{BB962C8B-B14F-4D97-AF65-F5344CB8AC3E}">
        <p14:creationId xmlns:p14="http://schemas.microsoft.com/office/powerpoint/2010/main" val="247430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6" y="842959"/>
            <a:ext cx="11360127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Datasets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FC5CA-7A7F-A144-80DC-9D41B4BE88F6}"/>
              </a:ext>
            </a:extLst>
          </p:cNvPr>
          <p:cNvSpPr txBox="1"/>
          <p:nvPr/>
        </p:nvSpPr>
        <p:spPr>
          <a:xfrm>
            <a:off x="387611" y="2032686"/>
            <a:ext cx="7001729" cy="28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200"/>
              </a:spcBef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data are data at a distinct point in time.</a:t>
            </a:r>
          </a:p>
          <a:p>
            <a:pPr marL="342900" indent="-342900" algn="just">
              <a:lnSpc>
                <a:spcPct val="200000"/>
              </a:lnSpc>
              <a:spcBef>
                <a:spcPts val="200"/>
              </a:spcBef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series data are data collected over time.</a:t>
            </a:r>
          </a:p>
          <a:p>
            <a:pPr marL="342900" indent="-342900" algn="just">
              <a:lnSpc>
                <a:spcPct val="200000"/>
              </a:lnSpc>
              <a:spcBef>
                <a:spcPts val="200"/>
              </a:spcBef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 data are cross-sectional time series data.</a:t>
            </a:r>
          </a:p>
          <a:p>
            <a:pPr marL="342900" indent="-342900" algn="just">
              <a:lnSpc>
                <a:spcPct val="200000"/>
              </a:lnSpc>
              <a:spcBef>
                <a:spcPts val="200"/>
              </a:spcBef>
              <a:buFont typeface="Wingdings" pitchFamily="2" charset="2"/>
              <a:buChar char="q"/>
            </a:pPr>
            <a:r>
              <a:rPr lang="en-US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type of dataset is a significant factor in analyzing the data and visualizing it.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892122-6674-C640-AC38-E661DFF26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4" r="-23424"/>
          <a:stretch>
            <a:fillRect/>
          </a:stretch>
        </p:blipFill>
        <p:spPr>
          <a:xfrm>
            <a:off x="6539799" y="2032686"/>
            <a:ext cx="6064093" cy="318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6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89"/>
          <p:cNvSpPr>
            <a:spLocks noChangeArrowheads="1"/>
          </p:cNvSpPr>
          <p:nvPr/>
        </p:nvSpPr>
        <p:spPr bwMode="auto">
          <a:xfrm>
            <a:off x="96767" y="842959"/>
            <a:ext cx="4905539" cy="351140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  <a:ln w="25400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852" tIns="0" rIns="83852" bIns="41929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913997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 b="1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Data Types</a:t>
            </a:r>
            <a:endParaRPr lang="en-SG" altLang="en-US" sz="2000" b="1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1AF9A2-CC03-8445-B1E6-069940F4511B}"/>
              </a:ext>
            </a:extLst>
          </p:cNvPr>
          <p:cNvGrpSpPr/>
          <p:nvPr/>
        </p:nvGrpSpPr>
        <p:grpSpPr>
          <a:xfrm>
            <a:off x="6948618" y="1734065"/>
            <a:ext cx="4701744" cy="4452552"/>
            <a:chOff x="5193958" y="1462216"/>
            <a:chExt cx="4701744" cy="445255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247C68-43ED-6749-98A2-23EA990EBF83}"/>
                </a:ext>
              </a:extLst>
            </p:cNvPr>
            <p:cNvSpPr/>
            <p:nvPr/>
          </p:nvSpPr>
          <p:spPr>
            <a:xfrm>
              <a:off x="5193958" y="3344563"/>
              <a:ext cx="902042" cy="518984"/>
            </a:xfrm>
            <a:prstGeom prst="rect">
              <a:avLst/>
            </a:prstGeom>
            <a:noFill/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0165E"/>
                  </a:solidFill>
                </a:rPr>
                <a:t>Data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05E481-1556-5C48-8387-2DFE30CB8E2D}"/>
                </a:ext>
              </a:extLst>
            </p:cNvPr>
            <p:cNvSpPr/>
            <p:nvPr/>
          </p:nvSpPr>
          <p:spPr>
            <a:xfrm>
              <a:off x="6491416" y="2141839"/>
              <a:ext cx="1346886" cy="518984"/>
            </a:xfrm>
            <a:prstGeom prst="rect">
              <a:avLst/>
            </a:prstGeom>
            <a:noFill/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0165E"/>
                  </a:solidFill>
                </a:rPr>
                <a:t>Numerical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63BAD3-464A-CF4A-A8A9-E088CBB9C594}"/>
                </a:ext>
              </a:extLst>
            </p:cNvPr>
            <p:cNvSpPr/>
            <p:nvPr/>
          </p:nvSpPr>
          <p:spPr>
            <a:xfrm>
              <a:off x="6489356" y="4642023"/>
              <a:ext cx="1346886" cy="518984"/>
            </a:xfrm>
            <a:prstGeom prst="rect">
              <a:avLst/>
            </a:prstGeom>
            <a:noFill/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0165E"/>
                  </a:solidFill>
                </a:rPr>
                <a:t>Categorical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D356C4-7400-524E-925A-180A09FCD1F5}"/>
                </a:ext>
              </a:extLst>
            </p:cNvPr>
            <p:cNvSpPr/>
            <p:nvPr/>
          </p:nvSpPr>
          <p:spPr>
            <a:xfrm>
              <a:off x="8534400" y="1462216"/>
              <a:ext cx="1346886" cy="518984"/>
            </a:xfrm>
            <a:prstGeom prst="rect">
              <a:avLst/>
            </a:prstGeom>
            <a:noFill/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0165E"/>
                  </a:solidFill>
                </a:rPr>
                <a:t>Discrete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0D94F6-14DC-9B4E-901D-8076760E6DF5}"/>
                </a:ext>
              </a:extLst>
            </p:cNvPr>
            <p:cNvSpPr/>
            <p:nvPr/>
          </p:nvSpPr>
          <p:spPr>
            <a:xfrm>
              <a:off x="8548816" y="2825579"/>
              <a:ext cx="1346886" cy="518984"/>
            </a:xfrm>
            <a:prstGeom prst="rect">
              <a:avLst/>
            </a:prstGeom>
            <a:noFill/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0165E"/>
                  </a:solidFill>
                </a:rPr>
                <a:t>Continuous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E19F66-F22D-434A-AEE5-88C2BBCF0399}"/>
                </a:ext>
              </a:extLst>
            </p:cNvPr>
            <p:cNvSpPr/>
            <p:nvPr/>
          </p:nvSpPr>
          <p:spPr>
            <a:xfrm>
              <a:off x="8534400" y="3847072"/>
              <a:ext cx="1346886" cy="518984"/>
            </a:xfrm>
            <a:prstGeom prst="rect">
              <a:avLst/>
            </a:prstGeom>
            <a:noFill/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0165E"/>
                  </a:solidFill>
                </a:rPr>
                <a:t>Nominal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60AD00-BE50-B64D-A7C6-1EA97E87924D}"/>
                </a:ext>
              </a:extLst>
            </p:cNvPr>
            <p:cNvSpPr/>
            <p:nvPr/>
          </p:nvSpPr>
          <p:spPr>
            <a:xfrm>
              <a:off x="8548816" y="5395784"/>
              <a:ext cx="1346886" cy="518984"/>
            </a:xfrm>
            <a:prstGeom prst="rect">
              <a:avLst/>
            </a:prstGeom>
            <a:noFill/>
            <a:ln>
              <a:solidFill>
                <a:srgbClr val="1016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0165E"/>
                  </a:solidFill>
                </a:rPr>
                <a:t>Ordinal </a:t>
              </a:r>
            </a:p>
          </p:txBody>
        </p: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087DC62C-731D-EF4D-B1B7-B4F7DF6E42F0}"/>
                </a:ext>
              </a:extLst>
            </p:cNvPr>
            <p:cNvCxnSpPr>
              <a:stCxn id="2" idx="3"/>
              <a:endCxn id="6" idx="1"/>
            </p:cNvCxnSpPr>
            <p:nvPr/>
          </p:nvCxnSpPr>
          <p:spPr>
            <a:xfrm flipV="1">
              <a:off x="6096000" y="2401331"/>
              <a:ext cx="395416" cy="1202724"/>
            </a:xfrm>
            <a:prstGeom prst="bentConnector3">
              <a:avLst/>
            </a:prstGeom>
            <a:ln>
              <a:solidFill>
                <a:srgbClr val="101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E2CC35F5-96AD-3643-819F-ED10558F835E}"/>
                </a:ext>
              </a:extLst>
            </p:cNvPr>
            <p:cNvCxnSpPr>
              <a:stCxn id="2" idx="3"/>
              <a:endCxn id="7" idx="1"/>
            </p:cNvCxnSpPr>
            <p:nvPr/>
          </p:nvCxnSpPr>
          <p:spPr>
            <a:xfrm>
              <a:off x="6096000" y="3604055"/>
              <a:ext cx="393356" cy="1297460"/>
            </a:xfrm>
            <a:prstGeom prst="bentConnector3">
              <a:avLst/>
            </a:prstGeom>
            <a:ln>
              <a:solidFill>
                <a:srgbClr val="101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1B14B1EA-9EC3-CC44-8151-EBC8306C422A}"/>
                </a:ext>
              </a:extLst>
            </p:cNvPr>
            <p:cNvCxnSpPr>
              <a:stCxn id="6" idx="3"/>
              <a:endCxn id="8" idx="1"/>
            </p:cNvCxnSpPr>
            <p:nvPr/>
          </p:nvCxnSpPr>
          <p:spPr>
            <a:xfrm flipV="1">
              <a:off x="7838302" y="1721708"/>
              <a:ext cx="696098" cy="679623"/>
            </a:xfrm>
            <a:prstGeom prst="bentConnector3">
              <a:avLst/>
            </a:prstGeom>
            <a:ln>
              <a:solidFill>
                <a:srgbClr val="101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AE158A6A-A265-8744-8DE2-812DB41ACCC5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>
              <a:off x="7838302" y="2401331"/>
              <a:ext cx="710514" cy="683740"/>
            </a:xfrm>
            <a:prstGeom prst="bentConnector3">
              <a:avLst/>
            </a:prstGeom>
            <a:ln>
              <a:solidFill>
                <a:srgbClr val="101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07B6FC88-1FA4-244B-9ABA-3B5472442360}"/>
                </a:ext>
              </a:extLst>
            </p:cNvPr>
            <p:cNvCxnSpPr>
              <a:stCxn id="7" idx="3"/>
              <a:endCxn id="11" idx="1"/>
            </p:cNvCxnSpPr>
            <p:nvPr/>
          </p:nvCxnSpPr>
          <p:spPr>
            <a:xfrm flipV="1">
              <a:off x="7836242" y="4106564"/>
              <a:ext cx="698158" cy="794951"/>
            </a:xfrm>
            <a:prstGeom prst="bentConnector3">
              <a:avLst/>
            </a:prstGeom>
            <a:ln>
              <a:solidFill>
                <a:srgbClr val="101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B2C5DCAB-FDC9-F947-B439-6FE0B979FF68}"/>
                </a:ext>
              </a:extLst>
            </p:cNvPr>
            <p:cNvCxnSpPr>
              <a:stCxn id="7" idx="3"/>
              <a:endCxn id="12" idx="1"/>
            </p:cNvCxnSpPr>
            <p:nvPr/>
          </p:nvCxnSpPr>
          <p:spPr>
            <a:xfrm>
              <a:off x="7836242" y="4901515"/>
              <a:ext cx="712574" cy="753761"/>
            </a:xfrm>
            <a:prstGeom prst="bentConnector3">
              <a:avLst/>
            </a:prstGeom>
            <a:ln>
              <a:solidFill>
                <a:srgbClr val="101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9AD9E0A-940F-2C4B-A85E-07D78A532A07}"/>
              </a:ext>
            </a:extLst>
          </p:cNvPr>
          <p:cNvSpPr txBox="1"/>
          <p:nvPr/>
        </p:nvSpPr>
        <p:spPr>
          <a:xfrm>
            <a:off x="489761" y="1530672"/>
            <a:ext cx="6014013" cy="4884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data should have mathematical meaning.</a:t>
            </a:r>
          </a:p>
          <a:p>
            <a:pPr marL="742950" lvl="1" indent="-28575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data</a:t>
            </a:r>
            <a:endParaRPr lang="en-US" altLang="zh-CN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values are distinct and separate.</a:t>
            </a:r>
          </a:p>
          <a:p>
            <a:pPr marL="1200150" lvl="2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can’t be measured but can be counted.</a:t>
            </a:r>
          </a:p>
          <a:p>
            <a:pPr marL="742950" lvl="1" indent="-285750" algn="just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data</a:t>
            </a:r>
          </a:p>
          <a:p>
            <a:pPr marL="1200150" lvl="2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represents measurements.</a:t>
            </a:r>
          </a:p>
          <a:p>
            <a:pPr marL="1200150" lvl="2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 be measured but can’t be counted.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endParaRPr lang="en-US" sz="1400" kern="100" dirty="0">
              <a:solidFill>
                <a:srgbClr val="111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q"/>
            </a:pPr>
            <a:r>
              <a:rPr lang="en-US" sz="16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Categorical data represents characteristics. It can take numerical value but has no mathematical meaning.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 data</a:t>
            </a:r>
          </a:p>
          <a:p>
            <a:pPr marL="1257300" lvl="2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but unordered units.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Ordinal data</a:t>
            </a:r>
          </a:p>
          <a:p>
            <a:pPr marL="1257300" lvl="2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solidFill>
                  <a:srgbClr val="111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and ordered units.</a:t>
            </a:r>
          </a:p>
        </p:txBody>
      </p:sp>
    </p:spTree>
    <p:extLst>
      <p:ext uri="{BB962C8B-B14F-4D97-AF65-F5344CB8AC3E}">
        <p14:creationId xmlns:p14="http://schemas.microsoft.com/office/powerpoint/2010/main" val="1007976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AD1B51FFACD45B62528B91A79C429" ma:contentTypeVersion="13" ma:contentTypeDescription="Create a new document." ma:contentTypeScope="" ma:versionID="ae38333bc4606d12771fdfedf47f3933">
  <xsd:schema xmlns:xsd="http://www.w3.org/2001/XMLSchema" xmlns:xs="http://www.w3.org/2001/XMLSchema" xmlns:p="http://schemas.microsoft.com/office/2006/metadata/properties" xmlns:ns2="1b6a39ee-1380-4096-9882-8248104ba7f7" xmlns:ns3="4604cec2-e769-4190-9d56-5d48f74b6442" targetNamespace="http://schemas.microsoft.com/office/2006/metadata/properties" ma:root="true" ma:fieldsID="2254b31d5b9d59d3386adc5aaf0d9114" ns2:_="" ns3:_="">
    <xsd:import namespace="1b6a39ee-1380-4096-9882-8248104ba7f7"/>
    <xsd:import namespace="4604cec2-e769-4190-9d56-5d48f74b64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a39ee-1380-4096-9882-8248104ba7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04cec2-e769-4190-9d56-5d48f74b644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EE9EB3-BF65-4C19-A66F-A3E322BC25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a39ee-1380-4096-9882-8248104ba7f7"/>
    <ds:schemaRef ds:uri="4604cec2-e769-4190-9d56-5d48f74b64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BA482B-8E6A-4742-9540-4D6310874565}">
  <ds:schemaRefs>
    <ds:schemaRef ds:uri="http://schemas.openxmlformats.org/package/2006/metadata/core-properties"/>
    <ds:schemaRef ds:uri="http://purl.org/dc/dcmitype/"/>
    <ds:schemaRef ds:uri="1b6a39ee-1380-4096-9882-8248104ba7f7"/>
    <ds:schemaRef ds:uri="http://schemas.microsoft.com/office/2006/documentManagement/types"/>
    <ds:schemaRef ds:uri="http://schemas.microsoft.com/office/2006/metadata/properties"/>
    <ds:schemaRef ds:uri="http://purl.org/dc/terms/"/>
    <ds:schemaRef ds:uri="4604cec2-e769-4190-9d56-5d48f74b6442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3786A0-5047-42B7-BF02-BFA2F5340D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1977</Words>
  <Application>Microsoft Macintosh PowerPoint</Application>
  <PresentationFormat>Widescreen</PresentationFormat>
  <Paragraphs>264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Elvin NG Pei Xiong</dc:creator>
  <cp:lastModifiedBy>GAO Yang</cp:lastModifiedBy>
  <cp:revision>310</cp:revision>
  <cp:lastPrinted>2019-02-17T06:12:58Z</cp:lastPrinted>
  <dcterms:created xsi:type="dcterms:W3CDTF">2018-11-21T01:52:47Z</dcterms:created>
  <dcterms:modified xsi:type="dcterms:W3CDTF">2021-08-17T01:00:05Z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0x0101000C6AD1B51FFACD45B62528B91A79C429</vt:lpwstr>
  </property>
</Properties>
</file>